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6" r:id="rId2"/>
  </p:sldMasterIdLst>
  <p:notesMasterIdLst>
    <p:notesMasterId r:id="rId34"/>
  </p:notesMasterIdLst>
  <p:sldIdLst>
    <p:sldId id="256" r:id="rId3"/>
    <p:sldId id="258" r:id="rId4"/>
    <p:sldId id="259" r:id="rId5"/>
    <p:sldId id="260" r:id="rId6"/>
    <p:sldId id="261" r:id="rId7"/>
    <p:sldId id="295" r:id="rId8"/>
    <p:sldId id="265" r:id="rId9"/>
    <p:sldId id="296" r:id="rId10"/>
    <p:sldId id="262" r:id="rId11"/>
    <p:sldId id="299" r:id="rId12"/>
    <p:sldId id="287" r:id="rId13"/>
    <p:sldId id="304" r:id="rId14"/>
    <p:sldId id="297" r:id="rId15"/>
    <p:sldId id="289" r:id="rId16"/>
    <p:sldId id="301" r:id="rId17"/>
    <p:sldId id="305" r:id="rId18"/>
    <p:sldId id="306" r:id="rId19"/>
    <p:sldId id="307" r:id="rId20"/>
    <p:sldId id="308" r:id="rId21"/>
    <p:sldId id="309" r:id="rId22"/>
    <p:sldId id="302" r:id="rId23"/>
    <p:sldId id="303" r:id="rId24"/>
    <p:sldId id="312" r:id="rId25"/>
    <p:sldId id="313" r:id="rId26"/>
    <p:sldId id="288" r:id="rId27"/>
    <p:sldId id="266" r:id="rId28"/>
    <p:sldId id="310" r:id="rId29"/>
    <p:sldId id="311" r:id="rId30"/>
    <p:sldId id="285" r:id="rId31"/>
    <p:sldId id="286" r:id="rId32"/>
    <p:sldId id="294" r:id="rId33"/>
  </p:sldIdLst>
  <p:sldSz cx="9144000" cy="5143500" type="screen16x9"/>
  <p:notesSz cx="6858000" cy="9144000"/>
  <p:embeddedFontLst>
    <p:embeddedFont>
      <p:font typeface="Arial Bold" panose="020B0704020202020204" pitchFamily="34" charset="0"/>
      <p:bold r:id="rId35"/>
    </p:embeddedFont>
    <p:embeddedFont>
      <p:font typeface="Consolas" panose="020B0609020204030204" pitchFamily="49"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Montserrat ExtraBold" panose="00000900000000000000" pitchFamily="2" charset="0"/>
      <p:bold r:id="rId44"/>
      <p:italic r:id="rId45"/>
      <p:boldItalic r:id="rId46"/>
    </p:embeddedFont>
    <p:embeddedFont>
      <p:font typeface="Montserrat ExtraLight" panose="00000300000000000000" pitchFamily="2" charset="0"/>
      <p:regular r:id="rId47"/>
      <p:bold r:id="rId48"/>
      <p:italic r:id="rId49"/>
      <p:boldItalic r:id="rId50"/>
    </p:embeddedFont>
    <p:embeddedFont>
      <p:font typeface="Montserrat Medium" panose="000006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0A5C05-4D7A-435E-ACAF-DB38D3733F9A}">
  <a:tblStyle styleId="{D60A5C05-4D7A-435E-ACAF-DB38D3733F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21"/>
    <p:restoredTop sz="82791" autoAdjust="0"/>
  </p:normalViewPr>
  <p:slideViewPr>
    <p:cSldViewPr snapToGrid="0">
      <p:cViewPr varScale="1">
        <p:scale>
          <a:sx n="142" d="100"/>
          <a:sy n="142" d="100"/>
        </p:scale>
        <p:origin x="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F2C1C-CB87-2A43-997D-AB270FB88A74}" type="doc">
      <dgm:prSet loTypeId="urn:microsoft.com/office/officeart/2009/3/layout/CircleRelationship" loCatId="" qsTypeId="urn:microsoft.com/office/officeart/2005/8/quickstyle/simple1" qsCatId="simple" csTypeId="urn:microsoft.com/office/officeart/2005/8/colors/accent1_2" csCatId="accent1" phldr="1"/>
      <dgm:spPr/>
      <dgm:t>
        <a:bodyPr/>
        <a:lstStyle/>
        <a:p>
          <a:endParaRPr lang="en-US"/>
        </a:p>
      </dgm:t>
    </dgm:pt>
    <dgm:pt modelId="{161842B6-8C2A-5E48-A13A-7E91DDEBB3F0}">
      <dgm:prSet phldrT="[Text]" custT="1"/>
      <dgm:spPr/>
      <dgm:t>
        <a:bodyPr/>
        <a:lstStyle/>
        <a:p>
          <a:r>
            <a:rPr lang="en-US" sz="4800" dirty="0"/>
            <a:t>APIs</a:t>
          </a:r>
        </a:p>
      </dgm:t>
    </dgm:pt>
    <dgm:pt modelId="{20B9783F-1383-8D4B-9246-59A021AB22DA}" type="parTrans" cxnId="{D0D1B92D-869C-C94D-B5E6-568E31A5E3AC}">
      <dgm:prSet/>
      <dgm:spPr/>
      <dgm:t>
        <a:bodyPr/>
        <a:lstStyle/>
        <a:p>
          <a:endParaRPr lang="en-US"/>
        </a:p>
      </dgm:t>
    </dgm:pt>
    <dgm:pt modelId="{D3B44160-697D-C246-92C9-AE82462CEF30}" type="sibTrans" cxnId="{D0D1B92D-869C-C94D-B5E6-568E31A5E3AC}">
      <dgm:prSet/>
      <dgm:spPr/>
      <dgm:t>
        <a:bodyPr/>
        <a:lstStyle/>
        <a:p>
          <a:endParaRPr lang="en-US"/>
        </a:p>
      </dgm:t>
    </dgm:pt>
    <dgm:pt modelId="{CBFEF062-9BEE-864B-9004-2824DF9BA0EA}">
      <dgm:prSet phldrT="[Text]"/>
      <dgm:spPr/>
      <dgm:t>
        <a:bodyPr/>
        <a:lstStyle/>
        <a:p>
          <a:r>
            <a:rPr lang="en-US" dirty="0"/>
            <a:t>HTTP</a:t>
          </a:r>
        </a:p>
      </dgm:t>
    </dgm:pt>
    <dgm:pt modelId="{30979FC3-B4D8-D340-90E7-5A9571F5953B}" type="parTrans" cxnId="{B207E46B-E14A-1043-BB24-A3E1D90436B9}">
      <dgm:prSet/>
      <dgm:spPr/>
      <dgm:t>
        <a:bodyPr/>
        <a:lstStyle/>
        <a:p>
          <a:endParaRPr lang="en-US"/>
        </a:p>
      </dgm:t>
    </dgm:pt>
    <dgm:pt modelId="{BB812507-0DA6-F043-B7A9-1BF416BFF7BD}" type="sibTrans" cxnId="{B207E46B-E14A-1043-BB24-A3E1D90436B9}">
      <dgm:prSet/>
      <dgm:spPr/>
      <dgm:t>
        <a:bodyPr/>
        <a:lstStyle/>
        <a:p>
          <a:endParaRPr lang="en-US"/>
        </a:p>
      </dgm:t>
    </dgm:pt>
    <dgm:pt modelId="{84A609F4-0082-5742-AFED-9C7FFB5C07CD}">
      <dgm:prSet phldrT="[Text]"/>
      <dgm:spPr/>
      <dgm:t>
        <a:bodyPr/>
        <a:lstStyle/>
        <a:p>
          <a:r>
            <a:rPr lang="en-US" dirty="0"/>
            <a:t>REST</a:t>
          </a:r>
        </a:p>
      </dgm:t>
    </dgm:pt>
    <dgm:pt modelId="{BC26DF39-C5F7-1046-B6C7-F7787B01B75C}" type="parTrans" cxnId="{99F182B1-DED0-0F48-A7D2-56F0BF0F4318}">
      <dgm:prSet/>
      <dgm:spPr/>
      <dgm:t>
        <a:bodyPr/>
        <a:lstStyle/>
        <a:p>
          <a:endParaRPr lang="en-US"/>
        </a:p>
      </dgm:t>
    </dgm:pt>
    <dgm:pt modelId="{25A8D731-0BAC-2C4D-A6DE-CB098CF9BF19}" type="sibTrans" cxnId="{99F182B1-DED0-0F48-A7D2-56F0BF0F4318}">
      <dgm:prSet/>
      <dgm:spPr/>
      <dgm:t>
        <a:bodyPr/>
        <a:lstStyle/>
        <a:p>
          <a:endParaRPr lang="en-US"/>
        </a:p>
      </dgm:t>
    </dgm:pt>
    <dgm:pt modelId="{DBC177F3-DA2A-4A43-87ED-34D52FB19743}" type="pres">
      <dgm:prSet presAssocID="{391F2C1C-CB87-2A43-997D-AB270FB88A74}" presName="Name0" presStyleCnt="0">
        <dgm:presLayoutVars>
          <dgm:chMax val="1"/>
          <dgm:chPref val="1"/>
        </dgm:presLayoutVars>
      </dgm:prSet>
      <dgm:spPr/>
    </dgm:pt>
    <dgm:pt modelId="{D44EB2C3-910E-BE4F-88E6-51F533A78049}" type="pres">
      <dgm:prSet presAssocID="{161842B6-8C2A-5E48-A13A-7E91DDEBB3F0}" presName="Parent" presStyleLbl="node0" presStyleIdx="0" presStyleCnt="1">
        <dgm:presLayoutVars>
          <dgm:chMax val="5"/>
          <dgm:chPref val="5"/>
        </dgm:presLayoutVars>
      </dgm:prSet>
      <dgm:spPr/>
    </dgm:pt>
    <dgm:pt modelId="{EDEF7ED6-0B7B-034B-B25E-D9BE22A62D58}" type="pres">
      <dgm:prSet presAssocID="{161842B6-8C2A-5E48-A13A-7E91DDEBB3F0}" presName="Accent1" presStyleLbl="node1" presStyleIdx="0" presStyleCnt="13"/>
      <dgm:spPr/>
    </dgm:pt>
    <dgm:pt modelId="{0F0158F4-2606-3641-A298-35263EE5899E}" type="pres">
      <dgm:prSet presAssocID="{161842B6-8C2A-5E48-A13A-7E91DDEBB3F0}" presName="Accent2" presStyleLbl="node1" presStyleIdx="1" presStyleCnt="13"/>
      <dgm:spPr/>
    </dgm:pt>
    <dgm:pt modelId="{376220DC-5940-984B-80FA-82E64EA76D6D}" type="pres">
      <dgm:prSet presAssocID="{161842B6-8C2A-5E48-A13A-7E91DDEBB3F0}" presName="Accent3" presStyleLbl="node1" presStyleIdx="2" presStyleCnt="13"/>
      <dgm:spPr/>
    </dgm:pt>
    <dgm:pt modelId="{39B72665-F28E-B344-91A4-C19F13C16D98}" type="pres">
      <dgm:prSet presAssocID="{161842B6-8C2A-5E48-A13A-7E91DDEBB3F0}" presName="Accent4" presStyleLbl="node1" presStyleIdx="3" presStyleCnt="13"/>
      <dgm:spPr/>
    </dgm:pt>
    <dgm:pt modelId="{7BF6EA54-2D35-B842-BF48-7EF3B8C9A608}" type="pres">
      <dgm:prSet presAssocID="{161842B6-8C2A-5E48-A13A-7E91DDEBB3F0}" presName="Accent5" presStyleLbl="node1" presStyleIdx="4" presStyleCnt="13"/>
      <dgm:spPr/>
    </dgm:pt>
    <dgm:pt modelId="{1C4ACA36-CCE8-EA47-A41B-3A00AE6209F9}" type="pres">
      <dgm:prSet presAssocID="{161842B6-8C2A-5E48-A13A-7E91DDEBB3F0}" presName="Accent6" presStyleLbl="node1" presStyleIdx="5" presStyleCnt="13"/>
      <dgm:spPr/>
    </dgm:pt>
    <dgm:pt modelId="{41A578E5-D730-2446-8CEB-BB2027125B87}" type="pres">
      <dgm:prSet presAssocID="{CBFEF062-9BEE-864B-9004-2824DF9BA0EA}" presName="Child1" presStyleLbl="node1" presStyleIdx="6" presStyleCnt="13">
        <dgm:presLayoutVars>
          <dgm:chMax val="0"/>
          <dgm:chPref val="0"/>
        </dgm:presLayoutVars>
      </dgm:prSet>
      <dgm:spPr/>
    </dgm:pt>
    <dgm:pt modelId="{FB0BEA16-4537-004D-BD3E-10AFB276E0E6}" type="pres">
      <dgm:prSet presAssocID="{CBFEF062-9BEE-864B-9004-2824DF9BA0EA}" presName="Accent7" presStyleCnt="0"/>
      <dgm:spPr/>
    </dgm:pt>
    <dgm:pt modelId="{BDF8E1FE-822C-3A44-8D9F-F0096B7F382E}" type="pres">
      <dgm:prSet presAssocID="{CBFEF062-9BEE-864B-9004-2824DF9BA0EA}" presName="AccentHold1" presStyleLbl="node1" presStyleIdx="7" presStyleCnt="13"/>
      <dgm:spPr/>
    </dgm:pt>
    <dgm:pt modelId="{79D72919-8639-0045-9636-327D02E2784D}" type="pres">
      <dgm:prSet presAssocID="{CBFEF062-9BEE-864B-9004-2824DF9BA0EA}" presName="Accent8" presStyleCnt="0"/>
      <dgm:spPr/>
    </dgm:pt>
    <dgm:pt modelId="{AC90B88D-19CE-7C48-8A2E-33F08E795A7D}" type="pres">
      <dgm:prSet presAssocID="{CBFEF062-9BEE-864B-9004-2824DF9BA0EA}" presName="AccentHold2" presStyleLbl="node1" presStyleIdx="8" presStyleCnt="13"/>
      <dgm:spPr/>
    </dgm:pt>
    <dgm:pt modelId="{FC2278B3-8DF2-6D4A-BE68-0EE923BA62B7}" type="pres">
      <dgm:prSet presAssocID="{84A609F4-0082-5742-AFED-9C7FFB5C07CD}" presName="Child2" presStyleLbl="node1" presStyleIdx="9" presStyleCnt="13">
        <dgm:presLayoutVars>
          <dgm:chMax val="0"/>
          <dgm:chPref val="0"/>
        </dgm:presLayoutVars>
      </dgm:prSet>
      <dgm:spPr/>
    </dgm:pt>
    <dgm:pt modelId="{69D9B478-8E42-C549-A341-1441503555C5}" type="pres">
      <dgm:prSet presAssocID="{84A609F4-0082-5742-AFED-9C7FFB5C07CD}" presName="Accent9" presStyleCnt="0"/>
      <dgm:spPr/>
    </dgm:pt>
    <dgm:pt modelId="{B8F3919B-4FF2-3542-AA6D-CEE8E70638E9}" type="pres">
      <dgm:prSet presAssocID="{84A609F4-0082-5742-AFED-9C7FFB5C07CD}" presName="AccentHold1" presStyleLbl="node1" presStyleIdx="10" presStyleCnt="13"/>
      <dgm:spPr/>
    </dgm:pt>
    <dgm:pt modelId="{F044B855-07CB-0C42-9889-AFCEC8256266}" type="pres">
      <dgm:prSet presAssocID="{84A609F4-0082-5742-AFED-9C7FFB5C07CD}" presName="Accent10" presStyleCnt="0"/>
      <dgm:spPr/>
    </dgm:pt>
    <dgm:pt modelId="{2A8F798B-F28C-D24A-9137-A3BAD528B826}" type="pres">
      <dgm:prSet presAssocID="{84A609F4-0082-5742-AFED-9C7FFB5C07CD}" presName="AccentHold2" presStyleLbl="node1" presStyleIdx="11" presStyleCnt="13"/>
      <dgm:spPr/>
    </dgm:pt>
    <dgm:pt modelId="{7BAE6448-8BAA-8D4E-B22A-4E0D9462E0C6}" type="pres">
      <dgm:prSet presAssocID="{84A609F4-0082-5742-AFED-9C7FFB5C07CD}" presName="Accent11" presStyleCnt="0"/>
      <dgm:spPr/>
    </dgm:pt>
    <dgm:pt modelId="{A5DD1AA5-83F9-1E41-9CE4-03C3C87BCC0B}" type="pres">
      <dgm:prSet presAssocID="{84A609F4-0082-5742-AFED-9C7FFB5C07CD}" presName="AccentHold3" presStyleLbl="node1" presStyleIdx="12" presStyleCnt="13"/>
      <dgm:spPr/>
    </dgm:pt>
  </dgm:ptLst>
  <dgm:cxnLst>
    <dgm:cxn modelId="{19A57C10-712B-4F4C-8DC4-7031381D2D0E}" type="presOf" srcId="{161842B6-8C2A-5E48-A13A-7E91DDEBB3F0}" destId="{D44EB2C3-910E-BE4F-88E6-51F533A78049}" srcOrd="0" destOrd="0" presId="urn:microsoft.com/office/officeart/2009/3/layout/CircleRelationship"/>
    <dgm:cxn modelId="{D0D1B92D-869C-C94D-B5E6-568E31A5E3AC}" srcId="{391F2C1C-CB87-2A43-997D-AB270FB88A74}" destId="{161842B6-8C2A-5E48-A13A-7E91DDEBB3F0}" srcOrd="0" destOrd="0" parTransId="{20B9783F-1383-8D4B-9246-59A021AB22DA}" sibTransId="{D3B44160-697D-C246-92C9-AE82462CEF30}"/>
    <dgm:cxn modelId="{B207E46B-E14A-1043-BB24-A3E1D90436B9}" srcId="{161842B6-8C2A-5E48-A13A-7E91DDEBB3F0}" destId="{CBFEF062-9BEE-864B-9004-2824DF9BA0EA}" srcOrd="0" destOrd="0" parTransId="{30979FC3-B4D8-D340-90E7-5A9571F5953B}" sibTransId="{BB812507-0DA6-F043-B7A9-1BF416BFF7BD}"/>
    <dgm:cxn modelId="{33D22D58-A25A-FC4E-BEFA-93679CF99AC2}" type="presOf" srcId="{391F2C1C-CB87-2A43-997D-AB270FB88A74}" destId="{DBC177F3-DA2A-4A43-87ED-34D52FB19743}" srcOrd="0" destOrd="0" presId="urn:microsoft.com/office/officeart/2009/3/layout/CircleRelationship"/>
    <dgm:cxn modelId="{99F182B1-DED0-0F48-A7D2-56F0BF0F4318}" srcId="{161842B6-8C2A-5E48-A13A-7E91DDEBB3F0}" destId="{84A609F4-0082-5742-AFED-9C7FFB5C07CD}" srcOrd="1" destOrd="0" parTransId="{BC26DF39-C5F7-1046-B6C7-F7787B01B75C}" sibTransId="{25A8D731-0BAC-2C4D-A6DE-CB098CF9BF19}"/>
    <dgm:cxn modelId="{24DBDCF0-2E40-E345-91DE-5F92C500C9BA}" type="presOf" srcId="{CBFEF062-9BEE-864B-9004-2824DF9BA0EA}" destId="{41A578E5-D730-2446-8CEB-BB2027125B87}" srcOrd="0" destOrd="0" presId="urn:microsoft.com/office/officeart/2009/3/layout/CircleRelationship"/>
    <dgm:cxn modelId="{F39A61FF-45E0-7B48-A46D-7F22F7158CDB}" type="presOf" srcId="{84A609F4-0082-5742-AFED-9C7FFB5C07CD}" destId="{FC2278B3-8DF2-6D4A-BE68-0EE923BA62B7}" srcOrd="0" destOrd="0" presId="urn:microsoft.com/office/officeart/2009/3/layout/CircleRelationship"/>
    <dgm:cxn modelId="{6F6A068F-2A71-1D4B-8B7D-0E1F2B05312F}" type="presParOf" srcId="{DBC177F3-DA2A-4A43-87ED-34D52FB19743}" destId="{D44EB2C3-910E-BE4F-88E6-51F533A78049}" srcOrd="0" destOrd="0" presId="urn:microsoft.com/office/officeart/2009/3/layout/CircleRelationship"/>
    <dgm:cxn modelId="{07918239-7EE4-9F45-8EE4-502290257D57}" type="presParOf" srcId="{DBC177F3-DA2A-4A43-87ED-34D52FB19743}" destId="{EDEF7ED6-0B7B-034B-B25E-D9BE22A62D58}" srcOrd="1" destOrd="0" presId="urn:microsoft.com/office/officeart/2009/3/layout/CircleRelationship"/>
    <dgm:cxn modelId="{65959258-14A4-BB44-A5F6-7226AA0E4C84}" type="presParOf" srcId="{DBC177F3-DA2A-4A43-87ED-34D52FB19743}" destId="{0F0158F4-2606-3641-A298-35263EE5899E}" srcOrd="2" destOrd="0" presId="urn:microsoft.com/office/officeart/2009/3/layout/CircleRelationship"/>
    <dgm:cxn modelId="{0F84BD4E-3B8F-2042-B500-859F18B190FF}" type="presParOf" srcId="{DBC177F3-DA2A-4A43-87ED-34D52FB19743}" destId="{376220DC-5940-984B-80FA-82E64EA76D6D}" srcOrd="3" destOrd="0" presId="urn:microsoft.com/office/officeart/2009/3/layout/CircleRelationship"/>
    <dgm:cxn modelId="{7DFA28E6-4423-A540-A69A-104195F4636F}" type="presParOf" srcId="{DBC177F3-DA2A-4A43-87ED-34D52FB19743}" destId="{39B72665-F28E-B344-91A4-C19F13C16D98}" srcOrd="4" destOrd="0" presId="urn:microsoft.com/office/officeart/2009/3/layout/CircleRelationship"/>
    <dgm:cxn modelId="{A53296D8-16AB-B94C-B832-DF1F68BE8DFB}" type="presParOf" srcId="{DBC177F3-DA2A-4A43-87ED-34D52FB19743}" destId="{7BF6EA54-2D35-B842-BF48-7EF3B8C9A608}" srcOrd="5" destOrd="0" presId="urn:microsoft.com/office/officeart/2009/3/layout/CircleRelationship"/>
    <dgm:cxn modelId="{DED35E79-B2E3-CD41-A647-DB6161B0801E}" type="presParOf" srcId="{DBC177F3-DA2A-4A43-87ED-34D52FB19743}" destId="{1C4ACA36-CCE8-EA47-A41B-3A00AE6209F9}" srcOrd="6" destOrd="0" presId="urn:microsoft.com/office/officeart/2009/3/layout/CircleRelationship"/>
    <dgm:cxn modelId="{C6842966-E995-D449-A558-A3D367DBF029}" type="presParOf" srcId="{DBC177F3-DA2A-4A43-87ED-34D52FB19743}" destId="{41A578E5-D730-2446-8CEB-BB2027125B87}" srcOrd="7" destOrd="0" presId="urn:microsoft.com/office/officeart/2009/3/layout/CircleRelationship"/>
    <dgm:cxn modelId="{33D8A5A6-C3E8-3E48-B7A7-727F475E0F11}" type="presParOf" srcId="{DBC177F3-DA2A-4A43-87ED-34D52FB19743}" destId="{FB0BEA16-4537-004D-BD3E-10AFB276E0E6}" srcOrd="8" destOrd="0" presId="urn:microsoft.com/office/officeart/2009/3/layout/CircleRelationship"/>
    <dgm:cxn modelId="{46CF4C6E-7FD2-C544-ACFB-6682F07EF763}" type="presParOf" srcId="{FB0BEA16-4537-004D-BD3E-10AFB276E0E6}" destId="{BDF8E1FE-822C-3A44-8D9F-F0096B7F382E}" srcOrd="0" destOrd="0" presId="urn:microsoft.com/office/officeart/2009/3/layout/CircleRelationship"/>
    <dgm:cxn modelId="{DA94A7D5-A402-8243-9608-7C55A511DE5D}" type="presParOf" srcId="{DBC177F3-DA2A-4A43-87ED-34D52FB19743}" destId="{79D72919-8639-0045-9636-327D02E2784D}" srcOrd="9" destOrd="0" presId="urn:microsoft.com/office/officeart/2009/3/layout/CircleRelationship"/>
    <dgm:cxn modelId="{BE0EAA81-E689-AB44-925A-6A472C5D1EB7}" type="presParOf" srcId="{79D72919-8639-0045-9636-327D02E2784D}" destId="{AC90B88D-19CE-7C48-8A2E-33F08E795A7D}" srcOrd="0" destOrd="0" presId="urn:microsoft.com/office/officeart/2009/3/layout/CircleRelationship"/>
    <dgm:cxn modelId="{03776877-75AB-CB4A-BDFE-19EF406FC188}" type="presParOf" srcId="{DBC177F3-DA2A-4A43-87ED-34D52FB19743}" destId="{FC2278B3-8DF2-6D4A-BE68-0EE923BA62B7}" srcOrd="10" destOrd="0" presId="urn:microsoft.com/office/officeart/2009/3/layout/CircleRelationship"/>
    <dgm:cxn modelId="{271577AF-FE12-704D-B000-D9D3DA2D2CFF}" type="presParOf" srcId="{DBC177F3-DA2A-4A43-87ED-34D52FB19743}" destId="{69D9B478-8E42-C549-A341-1441503555C5}" srcOrd="11" destOrd="0" presId="urn:microsoft.com/office/officeart/2009/3/layout/CircleRelationship"/>
    <dgm:cxn modelId="{CCB7E625-DA14-A947-843D-9103F46B9D5F}" type="presParOf" srcId="{69D9B478-8E42-C549-A341-1441503555C5}" destId="{B8F3919B-4FF2-3542-AA6D-CEE8E70638E9}" srcOrd="0" destOrd="0" presId="urn:microsoft.com/office/officeart/2009/3/layout/CircleRelationship"/>
    <dgm:cxn modelId="{F989F8DF-51D4-1241-AA17-807DC697616E}" type="presParOf" srcId="{DBC177F3-DA2A-4A43-87ED-34D52FB19743}" destId="{F044B855-07CB-0C42-9889-AFCEC8256266}" srcOrd="12" destOrd="0" presId="urn:microsoft.com/office/officeart/2009/3/layout/CircleRelationship"/>
    <dgm:cxn modelId="{E645347F-E16E-2F4A-BA74-347FA0B6F075}" type="presParOf" srcId="{F044B855-07CB-0C42-9889-AFCEC8256266}" destId="{2A8F798B-F28C-D24A-9137-A3BAD528B826}" srcOrd="0" destOrd="0" presId="urn:microsoft.com/office/officeart/2009/3/layout/CircleRelationship"/>
    <dgm:cxn modelId="{5576FFCA-4ADB-FF4A-BB78-F809E698D6FF}" type="presParOf" srcId="{DBC177F3-DA2A-4A43-87ED-34D52FB19743}" destId="{7BAE6448-8BAA-8D4E-B22A-4E0D9462E0C6}" srcOrd="13" destOrd="0" presId="urn:microsoft.com/office/officeart/2009/3/layout/CircleRelationship"/>
    <dgm:cxn modelId="{5A4A56CA-147E-314C-9E61-58B007F5852F}" type="presParOf" srcId="{7BAE6448-8BAA-8D4E-B22A-4E0D9462E0C6}" destId="{A5DD1AA5-83F9-1E41-9CE4-03C3C87BCC0B}"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F3195C-143F-40B0-99ED-E3630DC7E88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20C5C20-62C5-4592-9ECD-40692F2534A6}">
      <dgm:prSet phldrT="[Text]"/>
      <dgm:spPr/>
      <dgm:t>
        <a:bodyPr/>
        <a:lstStyle/>
        <a:p>
          <a:r>
            <a:rPr lang="en-US" b="1" dirty="0"/>
            <a:t>Authentication and Authorization</a:t>
          </a:r>
        </a:p>
      </dgm:t>
    </dgm:pt>
    <dgm:pt modelId="{50CF9FBC-0E17-408F-844F-09A0F45D7A40}" type="parTrans" cxnId="{E7A40724-C68B-4F1C-AE36-08BC630ED8C6}">
      <dgm:prSet/>
      <dgm:spPr/>
      <dgm:t>
        <a:bodyPr/>
        <a:lstStyle/>
        <a:p>
          <a:endParaRPr lang="en-US"/>
        </a:p>
      </dgm:t>
    </dgm:pt>
    <dgm:pt modelId="{36393B52-8C0C-4085-AB83-A38D25496B42}" type="sibTrans" cxnId="{E7A40724-C68B-4F1C-AE36-08BC630ED8C6}">
      <dgm:prSet/>
      <dgm:spPr/>
      <dgm:t>
        <a:bodyPr/>
        <a:lstStyle/>
        <a:p>
          <a:endParaRPr lang="en-US"/>
        </a:p>
      </dgm:t>
    </dgm:pt>
    <dgm:pt modelId="{560CE43C-DE71-4BFA-B360-6908EAB1F25C}">
      <dgm:prSet/>
      <dgm:spPr/>
      <dgm:t>
        <a:bodyPr/>
        <a:lstStyle/>
        <a:p>
          <a:r>
            <a:rPr lang="en-US" b="1" dirty="0"/>
            <a:t>Profile Links</a:t>
          </a:r>
        </a:p>
      </dgm:t>
    </dgm:pt>
    <dgm:pt modelId="{A9638D1C-29BF-4A7A-A4C7-DDCDE6E99C75}" type="parTrans" cxnId="{314AB6F5-2076-4D15-8452-3174222C30D8}">
      <dgm:prSet/>
      <dgm:spPr/>
      <dgm:t>
        <a:bodyPr/>
        <a:lstStyle/>
        <a:p>
          <a:endParaRPr lang="en-US"/>
        </a:p>
      </dgm:t>
    </dgm:pt>
    <dgm:pt modelId="{2DA5E11D-B03D-4550-91F6-266F135FFBFD}" type="sibTrans" cxnId="{314AB6F5-2076-4D15-8452-3174222C30D8}">
      <dgm:prSet/>
      <dgm:spPr/>
      <dgm:t>
        <a:bodyPr/>
        <a:lstStyle/>
        <a:p>
          <a:endParaRPr lang="en-US"/>
        </a:p>
      </dgm:t>
    </dgm:pt>
    <dgm:pt modelId="{9CFDEA0A-49E0-4B43-B447-8F44F72B40E3}">
      <dgm:prSet/>
      <dgm:spPr/>
      <dgm:t>
        <a:bodyPr/>
        <a:lstStyle/>
        <a:p>
          <a:r>
            <a:rPr lang="en-US" b="1" i="0" dirty="0"/>
            <a:t>Schema Information</a:t>
          </a:r>
          <a:endParaRPr lang="en-US" b="1" dirty="0"/>
        </a:p>
      </dgm:t>
    </dgm:pt>
    <dgm:pt modelId="{BFBEDEA2-877B-431F-AFC7-E64046BFDFC0}" type="parTrans" cxnId="{879C1B76-65A8-4E1D-84F9-469D12906341}">
      <dgm:prSet/>
      <dgm:spPr/>
      <dgm:t>
        <a:bodyPr/>
        <a:lstStyle/>
        <a:p>
          <a:endParaRPr lang="en-US"/>
        </a:p>
      </dgm:t>
    </dgm:pt>
    <dgm:pt modelId="{F2A9739D-6100-4265-9304-EFF2F9080D3B}" type="sibTrans" cxnId="{879C1B76-65A8-4E1D-84F9-469D12906341}">
      <dgm:prSet/>
      <dgm:spPr/>
      <dgm:t>
        <a:bodyPr/>
        <a:lstStyle/>
        <a:p>
          <a:endParaRPr lang="en-US"/>
        </a:p>
      </dgm:t>
    </dgm:pt>
    <dgm:pt modelId="{B1EEB505-2A6C-40B7-B0E2-59D1F4C10640}" type="pres">
      <dgm:prSet presAssocID="{82F3195C-143F-40B0-99ED-E3630DC7E882}" presName="Name0" presStyleCnt="0">
        <dgm:presLayoutVars>
          <dgm:chMax val="7"/>
          <dgm:chPref val="7"/>
          <dgm:dir/>
        </dgm:presLayoutVars>
      </dgm:prSet>
      <dgm:spPr/>
    </dgm:pt>
    <dgm:pt modelId="{587C0AEE-4846-48E3-BF77-CB6EF657A448}" type="pres">
      <dgm:prSet presAssocID="{82F3195C-143F-40B0-99ED-E3630DC7E882}" presName="Name1" presStyleCnt="0"/>
      <dgm:spPr/>
    </dgm:pt>
    <dgm:pt modelId="{F90893EE-323B-425E-8389-03CE539FE374}" type="pres">
      <dgm:prSet presAssocID="{82F3195C-143F-40B0-99ED-E3630DC7E882}" presName="cycle" presStyleCnt="0"/>
      <dgm:spPr/>
    </dgm:pt>
    <dgm:pt modelId="{2E34E7BB-46A0-489A-AFED-F7F542D7EB59}" type="pres">
      <dgm:prSet presAssocID="{82F3195C-143F-40B0-99ED-E3630DC7E882}" presName="srcNode" presStyleLbl="node1" presStyleIdx="0" presStyleCnt="3"/>
      <dgm:spPr/>
    </dgm:pt>
    <dgm:pt modelId="{8F89330D-9233-42B1-B38D-B99833A0FB5F}" type="pres">
      <dgm:prSet presAssocID="{82F3195C-143F-40B0-99ED-E3630DC7E882}" presName="conn" presStyleLbl="parChTrans1D2" presStyleIdx="0" presStyleCnt="1"/>
      <dgm:spPr/>
    </dgm:pt>
    <dgm:pt modelId="{7A1D7E8B-F011-44DF-A9CD-66ED75CBBC0B}" type="pres">
      <dgm:prSet presAssocID="{82F3195C-143F-40B0-99ED-E3630DC7E882}" presName="extraNode" presStyleLbl="node1" presStyleIdx="0" presStyleCnt="3"/>
      <dgm:spPr/>
    </dgm:pt>
    <dgm:pt modelId="{19394386-0F1B-4FEE-B90B-E3E91863EE69}" type="pres">
      <dgm:prSet presAssocID="{82F3195C-143F-40B0-99ED-E3630DC7E882}" presName="dstNode" presStyleLbl="node1" presStyleIdx="0" presStyleCnt="3"/>
      <dgm:spPr/>
    </dgm:pt>
    <dgm:pt modelId="{1EC28CFA-07E1-44F0-AE5D-58E5D1A6E691}" type="pres">
      <dgm:prSet presAssocID="{560CE43C-DE71-4BFA-B360-6908EAB1F25C}" presName="text_1" presStyleLbl="node1" presStyleIdx="0" presStyleCnt="3">
        <dgm:presLayoutVars>
          <dgm:bulletEnabled val="1"/>
        </dgm:presLayoutVars>
      </dgm:prSet>
      <dgm:spPr/>
    </dgm:pt>
    <dgm:pt modelId="{E4F3985A-80E5-4D19-A3C8-341CCC338371}" type="pres">
      <dgm:prSet presAssocID="{560CE43C-DE71-4BFA-B360-6908EAB1F25C}" presName="accent_1" presStyleCnt="0"/>
      <dgm:spPr/>
    </dgm:pt>
    <dgm:pt modelId="{84AADBF3-1B7F-45D7-8AB5-F5105887A548}" type="pres">
      <dgm:prSet presAssocID="{560CE43C-DE71-4BFA-B360-6908EAB1F25C}" presName="accentRepeatNode" presStyleLbl="solidFgAcc1" presStyleIdx="0" presStyleCnt="3"/>
      <dgm:spPr/>
    </dgm:pt>
    <dgm:pt modelId="{A209D225-FD72-43D6-83CC-7365FB5B7DAD}" type="pres">
      <dgm:prSet presAssocID="{9CFDEA0A-49E0-4B43-B447-8F44F72B40E3}" presName="text_2" presStyleLbl="node1" presStyleIdx="1" presStyleCnt="3">
        <dgm:presLayoutVars>
          <dgm:bulletEnabled val="1"/>
        </dgm:presLayoutVars>
      </dgm:prSet>
      <dgm:spPr/>
    </dgm:pt>
    <dgm:pt modelId="{063F5034-F327-43A9-8466-AED4B563E2CD}" type="pres">
      <dgm:prSet presAssocID="{9CFDEA0A-49E0-4B43-B447-8F44F72B40E3}" presName="accent_2" presStyleCnt="0"/>
      <dgm:spPr/>
    </dgm:pt>
    <dgm:pt modelId="{C56D56FA-227F-4780-9161-1EDFC7304FAF}" type="pres">
      <dgm:prSet presAssocID="{9CFDEA0A-49E0-4B43-B447-8F44F72B40E3}" presName="accentRepeatNode" presStyleLbl="solidFgAcc1" presStyleIdx="1" presStyleCnt="3"/>
      <dgm:spPr/>
    </dgm:pt>
    <dgm:pt modelId="{DA185705-05E2-47BC-B406-6B436D645DD9}" type="pres">
      <dgm:prSet presAssocID="{920C5C20-62C5-4592-9ECD-40692F2534A6}" presName="text_3" presStyleLbl="node1" presStyleIdx="2" presStyleCnt="3">
        <dgm:presLayoutVars>
          <dgm:bulletEnabled val="1"/>
        </dgm:presLayoutVars>
      </dgm:prSet>
      <dgm:spPr/>
    </dgm:pt>
    <dgm:pt modelId="{B5284B97-023D-44CC-98F8-05A4F0A40468}" type="pres">
      <dgm:prSet presAssocID="{920C5C20-62C5-4592-9ECD-40692F2534A6}" presName="accent_3" presStyleCnt="0"/>
      <dgm:spPr/>
    </dgm:pt>
    <dgm:pt modelId="{DCB574A7-FBDD-4F69-90CC-A458B0DCF7D4}" type="pres">
      <dgm:prSet presAssocID="{920C5C20-62C5-4592-9ECD-40692F2534A6}" presName="accentRepeatNode" presStyleLbl="solidFgAcc1" presStyleIdx="2" presStyleCnt="3"/>
      <dgm:spPr/>
    </dgm:pt>
  </dgm:ptLst>
  <dgm:cxnLst>
    <dgm:cxn modelId="{DAD6421D-6A1C-4EFD-9A94-F5E31711847A}" type="presOf" srcId="{82F3195C-143F-40B0-99ED-E3630DC7E882}" destId="{B1EEB505-2A6C-40B7-B0E2-59D1F4C10640}" srcOrd="0" destOrd="0" presId="urn:microsoft.com/office/officeart/2008/layout/VerticalCurvedList"/>
    <dgm:cxn modelId="{E7A40724-C68B-4F1C-AE36-08BC630ED8C6}" srcId="{82F3195C-143F-40B0-99ED-E3630DC7E882}" destId="{920C5C20-62C5-4592-9ECD-40692F2534A6}" srcOrd="2" destOrd="0" parTransId="{50CF9FBC-0E17-408F-844F-09A0F45D7A40}" sibTransId="{36393B52-8C0C-4085-AB83-A38D25496B42}"/>
    <dgm:cxn modelId="{272C2870-3B2B-4FF7-8FC5-0326B08BFDC3}" type="presOf" srcId="{560CE43C-DE71-4BFA-B360-6908EAB1F25C}" destId="{1EC28CFA-07E1-44F0-AE5D-58E5D1A6E691}" srcOrd="0" destOrd="0" presId="urn:microsoft.com/office/officeart/2008/layout/VerticalCurvedList"/>
    <dgm:cxn modelId="{879C1B76-65A8-4E1D-84F9-469D12906341}" srcId="{82F3195C-143F-40B0-99ED-E3630DC7E882}" destId="{9CFDEA0A-49E0-4B43-B447-8F44F72B40E3}" srcOrd="1" destOrd="0" parTransId="{BFBEDEA2-877B-431F-AFC7-E64046BFDFC0}" sibTransId="{F2A9739D-6100-4265-9304-EFF2F9080D3B}"/>
    <dgm:cxn modelId="{21B25F76-3569-4275-93C2-C1B0FC734279}" type="presOf" srcId="{920C5C20-62C5-4592-9ECD-40692F2534A6}" destId="{DA185705-05E2-47BC-B406-6B436D645DD9}" srcOrd="0" destOrd="0" presId="urn:microsoft.com/office/officeart/2008/layout/VerticalCurvedList"/>
    <dgm:cxn modelId="{846C3E9B-EF6A-40AD-B790-514DB061FFD5}" type="presOf" srcId="{2DA5E11D-B03D-4550-91F6-266F135FFBFD}" destId="{8F89330D-9233-42B1-B38D-B99833A0FB5F}" srcOrd="0" destOrd="0" presId="urn:microsoft.com/office/officeart/2008/layout/VerticalCurvedList"/>
    <dgm:cxn modelId="{C1C2F7A9-460D-49C2-A1E6-CD2960638423}" type="presOf" srcId="{9CFDEA0A-49E0-4B43-B447-8F44F72B40E3}" destId="{A209D225-FD72-43D6-83CC-7365FB5B7DAD}" srcOrd="0" destOrd="0" presId="urn:microsoft.com/office/officeart/2008/layout/VerticalCurvedList"/>
    <dgm:cxn modelId="{314AB6F5-2076-4D15-8452-3174222C30D8}" srcId="{82F3195C-143F-40B0-99ED-E3630DC7E882}" destId="{560CE43C-DE71-4BFA-B360-6908EAB1F25C}" srcOrd="0" destOrd="0" parTransId="{A9638D1C-29BF-4A7A-A4C7-DDCDE6E99C75}" sibTransId="{2DA5E11D-B03D-4550-91F6-266F135FFBFD}"/>
    <dgm:cxn modelId="{82E5E316-6C88-4747-95D8-1DC1F28087C1}" type="presParOf" srcId="{B1EEB505-2A6C-40B7-B0E2-59D1F4C10640}" destId="{587C0AEE-4846-48E3-BF77-CB6EF657A448}" srcOrd="0" destOrd="0" presId="urn:microsoft.com/office/officeart/2008/layout/VerticalCurvedList"/>
    <dgm:cxn modelId="{19E95F92-5CFE-41E2-9F60-025DED426DFD}" type="presParOf" srcId="{587C0AEE-4846-48E3-BF77-CB6EF657A448}" destId="{F90893EE-323B-425E-8389-03CE539FE374}" srcOrd="0" destOrd="0" presId="urn:microsoft.com/office/officeart/2008/layout/VerticalCurvedList"/>
    <dgm:cxn modelId="{E3494D82-3231-4240-8927-CCEE8C289C60}" type="presParOf" srcId="{F90893EE-323B-425E-8389-03CE539FE374}" destId="{2E34E7BB-46A0-489A-AFED-F7F542D7EB59}" srcOrd="0" destOrd="0" presId="urn:microsoft.com/office/officeart/2008/layout/VerticalCurvedList"/>
    <dgm:cxn modelId="{DC495E86-97F2-4E32-9A2A-FA9ED64A4DD1}" type="presParOf" srcId="{F90893EE-323B-425E-8389-03CE539FE374}" destId="{8F89330D-9233-42B1-B38D-B99833A0FB5F}" srcOrd="1" destOrd="0" presId="urn:microsoft.com/office/officeart/2008/layout/VerticalCurvedList"/>
    <dgm:cxn modelId="{F8223D92-AD87-4B58-971D-AB5A4D97C619}" type="presParOf" srcId="{F90893EE-323B-425E-8389-03CE539FE374}" destId="{7A1D7E8B-F011-44DF-A9CD-66ED75CBBC0B}" srcOrd="2" destOrd="0" presId="urn:microsoft.com/office/officeart/2008/layout/VerticalCurvedList"/>
    <dgm:cxn modelId="{D6C2576D-6B3F-4B23-861F-EA334DF9DE08}" type="presParOf" srcId="{F90893EE-323B-425E-8389-03CE539FE374}" destId="{19394386-0F1B-4FEE-B90B-E3E91863EE69}" srcOrd="3" destOrd="0" presId="urn:microsoft.com/office/officeart/2008/layout/VerticalCurvedList"/>
    <dgm:cxn modelId="{1062620C-E30E-4782-ACFD-2D7E37E3DCDA}" type="presParOf" srcId="{587C0AEE-4846-48E3-BF77-CB6EF657A448}" destId="{1EC28CFA-07E1-44F0-AE5D-58E5D1A6E691}" srcOrd="1" destOrd="0" presId="urn:microsoft.com/office/officeart/2008/layout/VerticalCurvedList"/>
    <dgm:cxn modelId="{62A56578-29E1-4E77-8E87-5E7F18941B3F}" type="presParOf" srcId="{587C0AEE-4846-48E3-BF77-CB6EF657A448}" destId="{E4F3985A-80E5-4D19-A3C8-341CCC338371}" srcOrd="2" destOrd="0" presId="urn:microsoft.com/office/officeart/2008/layout/VerticalCurvedList"/>
    <dgm:cxn modelId="{DFB4981B-4F08-4405-9DCF-9B5DD255D8FA}" type="presParOf" srcId="{E4F3985A-80E5-4D19-A3C8-341CCC338371}" destId="{84AADBF3-1B7F-45D7-8AB5-F5105887A548}" srcOrd="0" destOrd="0" presId="urn:microsoft.com/office/officeart/2008/layout/VerticalCurvedList"/>
    <dgm:cxn modelId="{CBF7F6EB-85CC-4DD2-819A-018484DEEF6A}" type="presParOf" srcId="{587C0AEE-4846-48E3-BF77-CB6EF657A448}" destId="{A209D225-FD72-43D6-83CC-7365FB5B7DAD}" srcOrd="3" destOrd="0" presId="urn:microsoft.com/office/officeart/2008/layout/VerticalCurvedList"/>
    <dgm:cxn modelId="{7AAA3B31-E6CC-456E-849E-107CD34DC86B}" type="presParOf" srcId="{587C0AEE-4846-48E3-BF77-CB6EF657A448}" destId="{063F5034-F327-43A9-8466-AED4B563E2CD}" srcOrd="4" destOrd="0" presId="urn:microsoft.com/office/officeart/2008/layout/VerticalCurvedList"/>
    <dgm:cxn modelId="{834053C1-D317-4727-B73D-5C7C15ABC8DB}" type="presParOf" srcId="{063F5034-F327-43A9-8466-AED4B563E2CD}" destId="{C56D56FA-227F-4780-9161-1EDFC7304FAF}" srcOrd="0" destOrd="0" presId="urn:microsoft.com/office/officeart/2008/layout/VerticalCurvedList"/>
    <dgm:cxn modelId="{1568C1F1-2E58-4C49-B76F-D34CB4A112D9}" type="presParOf" srcId="{587C0AEE-4846-48E3-BF77-CB6EF657A448}" destId="{DA185705-05E2-47BC-B406-6B436D645DD9}" srcOrd="5" destOrd="0" presId="urn:microsoft.com/office/officeart/2008/layout/VerticalCurvedList"/>
    <dgm:cxn modelId="{4B462AC7-C199-4B49-AF11-67F066D697AB}" type="presParOf" srcId="{587C0AEE-4846-48E3-BF77-CB6EF657A448}" destId="{B5284B97-023D-44CC-98F8-05A4F0A40468}" srcOrd="6" destOrd="0" presId="urn:microsoft.com/office/officeart/2008/layout/VerticalCurvedList"/>
    <dgm:cxn modelId="{180AA467-F191-4B6B-B20D-749CE2FBA24E}" type="presParOf" srcId="{B5284B97-023D-44CC-98F8-05A4F0A40468}" destId="{DCB574A7-FBDD-4F69-90CC-A458B0DCF7D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C369B-E8C1-8147-A415-94538C1C5F82}"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AD830FB2-21AB-FD4C-AA79-7937E595E3A7}">
      <dgm:prSet phldrT="[Text]"/>
      <dgm:spPr/>
      <dgm:t>
        <a:bodyPr/>
        <a:lstStyle/>
        <a:p>
          <a:r>
            <a:rPr lang="en-US" b="1" dirty="0">
              <a:solidFill>
                <a:schemeClr val="bg1"/>
              </a:solidFill>
              <a:latin typeface="+mn-lt"/>
            </a:rPr>
            <a:t>Explorable API</a:t>
          </a:r>
          <a:endParaRPr lang="en-US" dirty="0">
            <a:solidFill>
              <a:schemeClr val="bg1"/>
            </a:solidFill>
          </a:endParaRPr>
        </a:p>
      </dgm:t>
    </dgm:pt>
    <dgm:pt modelId="{B97DB671-82E2-E44E-B946-457BA998D9E7}" type="parTrans" cxnId="{9EF547D9-1098-064F-A12F-184DD3E41B98}">
      <dgm:prSet/>
      <dgm:spPr/>
      <dgm:t>
        <a:bodyPr/>
        <a:lstStyle/>
        <a:p>
          <a:endParaRPr lang="en-US"/>
        </a:p>
      </dgm:t>
    </dgm:pt>
    <dgm:pt modelId="{36C0B1F7-9166-2148-A1A7-22D972638B34}" type="sibTrans" cxnId="{9EF547D9-1098-064F-A12F-184DD3E41B98}">
      <dgm:prSet/>
      <dgm:spPr/>
      <dgm:t>
        <a:bodyPr/>
        <a:lstStyle/>
        <a:p>
          <a:endParaRPr lang="en-US"/>
        </a:p>
      </dgm:t>
    </dgm:pt>
    <dgm:pt modelId="{CCE70F36-4356-4449-818C-A2D0DFA87949}">
      <dgm:prSet/>
      <dgm:spPr/>
      <dgm:t>
        <a:bodyPr/>
        <a:lstStyle/>
        <a:p>
          <a:r>
            <a:rPr lang="en-US" b="1" dirty="0">
              <a:solidFill>
                <a:schemeClr val="bg1"/>
              </a:solidFill>
              <a:latin typeface="+mn-lt"/>
            </a:rPr>
            <a:t>Inline Documentation</a:t>
          </a:r>
        </a:p>
      </dgm:t>
    </dgm:pt>
    <dgm:pt modelId="{FA0A1881-D2B4-0C4C-821B-45EC2120B88C}" type="parTrans" cxnId="{527A7AFB-9BED-DF43-BD28-B7047A8482C6}">
      <dgm:prSet/>
      <dgm:spPr/>
      <dgm:t>
        <a:bodyPr/>
        <a:lstStyle/>
        <a:p>
          <a:endParaRPr lang="en-US"/>
        </a:p>
      </dgm:t>
    </dgm:pt>
    <dgm:pt modelId="{7DE83FBD-5034-F749-A391-D235046225B7}" type="sibTrans" cxnId="{527A7AFB-9BED-DF43-BD28-B7047A8482C6}">
      <dgm:prSet/>
      <dgm:spPr/>
      <dgm:t>
        <a:bodyPr/>
        <a:lstStyle/>
        <a:p>
          <a:endParaRPr lang="en-US"/>
        </a:p>
      </dgm:t>
    </dgm:pt>
    <dgm:pt modelId="{50EA1BF1-3E5B-304C-81D8-0734C09A0250}">
      <dgm:prSet/>
      <dgm:spPr/>
      <dgm:t>
        <a:bodyPr/>
        <a:lstStyle/>
        <a:p>
          <a:r>
            <a:rPr lang="en-US" b="1" dirty="0">
              <a:solidFill>
                <a:schemeClr val="bg1"/>
              </a:solidFill>
              <a:effectLst/>
              <a:latin typeface="+mn-lt"/>
            </a:rPr>
            <a:t>Simple Client Logic</a:t>
          </a:r>
        </a:p>
      </dgm:t>
    </dgm:pt>
    <dgm:pt modelId="{279C212F-97E8-CE46-B9FE-E8400BB0082E}" type="parTrans" cxnId="{BCC4A7B7-BCB7-0D46-9242-B3D7B46550BD}">
      <dgm:prSet/>
      <dgm:spPr/>
      <dgm:t>
        <a:bodyPr/>
        <a:lstStyle/>
        <a:p>
          <a:endParaRPr lang="en-US"/>
        </a:p>
      </dgm:t>
    </dgm:pt>
    <dgm:pt modelId="{E48A7865-7373-D642-B423-0DBF914E5F6D}" type="sibTrans" cxnId="{BCC4A7B7-BCB7-0D46-9242-B3D7B46550BD}">
      <dgm:prSet/>
      <dgm:spPr/>
      <dgm:t>
        <a:bodyPr/>
        <a:lstStyle/>
        <a:p>
          <a:endParaRPr lang="en-US"/>
        </a:p>
      </dgm:t>
    </dgm:pt>
    <dgm:pt modelId="{F78ABEC4-9106-D54C-BCC0-489F712D4B7D}" type="pres">
      <dgm:prSet presAssocID="{B28C369B-E8C1-8147-A415-94538C1C5F82}" presName="linear" presStyleCnt="0">
        <dgm:presLayoutVars>
          <dgm:dir/>
          <dgm:resizeHandles val="exact"/>
        </dgm:presLayoutVars>
      </dgm:prSet>
      <dgm:spPr/>
    </dgm:pt>
    <dgm:pt modelId="{15FEB4EF-EF17-DC4F-8993-02EA0403888F}" type="pres">
      <dgm:prSet presAssocID="{AD830FB2-21AB-FD4C-AA79-7937E595E3A7}" presName="comp" presStyleCnt="0"/>
      <dgm:spPr/>
    </dgm:pt>
    <dgm:pt modelId="{F125580E-9D9A-E64B-90DF-987343761D30}" type="pres">
      <dgm:prSet presAssocID="{AD830FB2-21AB-FD4C-AA79-7937E595E3A7}" presName="box" presStyleLbl="node1" presStyleIdx="0" presStyleCnt="3"/>
      <dgm:spPr/>
    </dgm:pt>
    <dgm:pt modelId="{DD52109B-A692-B24B-B27A-CDBBFEC930B6}" type="pres">
      <dgm:prSet presAssocID="{AD830FB2-21AB-FD4C-AA79-7937E595E3A7}"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Astronaut male with solid fill"/>
        </a:ext>
      </dgm:extLst>
    </dgm:pt>
    <dgm:pt modelId="{FED7639D-2F64-244A-8238-73A3DCF890C3}" type="pres">
      <dgm:prSet presAssocID="{AD830FB2-21AB-FD4C-AA79-7937E595E3A7}" presName="text" presStyleLbl="node1" presStyleIdx="0" presStyleCnt="3">
        <dgm:presLayoutVars>
          <dgm:bulletEnabled val="1"/>
        </dgm:presLayoutVars>
      </dgm:prSet>
      <dgm:spPr/>
    </dgm:pt>
    <dgm:pt modelId="{4C645C39-7D1E-5846-8BC3-3DB56BB6E7F3}" type="pres">
      <dgm:prSet presAssocID="{36C0B1F7-9166-2148-A1A7-22D972638B34}" presName="spacer" presStyleCnt="0"/>
      <dgm:spPr/>
    </dgm:pt>
    <dgm:pt modelId="{EAE73F40-D188-B342-B48D-024040ABF3C4}" type="pres">
      <dgm:prSet presAssocID="{CCE70F36-4356-4449-818C-A2D0DFA87949}" presName="comp" presStyleCnt="0"/>
      <dgm:spPr/>
    </dgm:pt>
    <dgm:pt modelId="{5FE500A8-2E46-A148-BE72-54CB90397F5E}" type="pres">
      <dgm:prSet presAssocID="{CCE70F36-4356-4449-818C-A2D0DFA87949}" presName="box" presStyleLbl="node1" presStyleIdx="1" presStyleCnt="3"/>
      <dgm:spPr/>
    </dgm:pt>
    <dgm:pt modelId="{7F495C71-3F2A-FF44-9C16-B4D93CF65645}" type="pres">
      <dgm:prSet presAssocID="{CCE70F36-4356-4449-818C-A2D0DFA87949}"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List with solid fill"/>
        </a:ext>
      </dgm:extLst>
    </dgm:pt>
    <dgm:pt modelId="{BB7020AF-8D64-E742-B4EB-AF861D55E038}" type="pres">
      <dgm:prSet presAssocID="{CCE70F36-4356-4449-818C-A2D0DFA87949}" presName="text" presStyleLbl="node1" presStyleIdx="1" presStyleCnt="3">
        <dgm:presLayoutVars>
          <dgm:bulletEnabled val="1"/>
        </dgm:presLayoutVars>
      </dgm:prSet>
      <dgm:spPr/>
    </dgm:pt>
    <dgm:pt modelId="{D103021F-6A3E-854A-A463-482CF2DE0A42}" type="pres">
      <dgm:prSet presAssocID="{7DE83FBD-5034-F749-A391-D235046225B7}" presName="spacer" presStyleCnt="0"/>
      <dgm:spPr/>
    </dgm:pt>
    <dgm:pt modelId="{482BC48A-B3D3-8F4C-ACD5-DE52A8C8A3D2}" type="pres">
      <dgm:prSet presAssocID="{50EA1BF1-3E5B-304C-81D8-0734C09A0250}" presName="comp" presStyleCnt="0"/>
      <dgm:spPr/>
    </dgm:pt>
    <dgm:pt modelId="{155ED891-8BCF-2F4D-889A-93278A103521}" type="pres">
      <dgm:prSet presAssocID="{50EA1BF1-3E5B-304C-81D8-0734C09A0250}" presName="box" presStyleLbl="node1" presStyleIdx="2" presStyleCnt="3"/>
      <dgm:spPr/>
    </dgm:pt>
    <dgm:pt modelId="{3FE128D5-2645-7F40-9342-E63B123579ED}" type="pres">
      <dgm:prSet presAssocID="{50EA1BF1-3E5B-304C-81D8-0734C09A025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Stopwatch 75% with solid fill"/>
        </a:ext>
      </dgm:extLst>
    </dgm:pt>
    <dgm:pt modelId="{F1B231F3-DF8B-C84C-8A1B-785E01D1532E}" type="pres">
      <dgm:prSet presAssocID="{50EA1BF1-3E5B-304C-81D8-0734C09A0250}" presName="text" presStyleLbl="node1" presStyleIdx="2" presStyleCnt="3">
        <dgm:presLayoutVars>
          <dgm:bulletEnabled val="1"/>
        </dgm:presLayoutVars>
      </dgm:prSet>
      <dgm:spPr/>
    </dgm:pt>
  </dgm:ptLst>
  <dgm:cxnLst>
    <dgm:cxn modelId="{0FB22714-6CE9-A741-B3A4-B927D460BF2A}" type="presOf" srcId="{CCE70F36-4356-4449-818C-A2D0DFA87949}" destId="{5FE500A8-2E46-A148-BE72-54CB90397F5E}" srcOrd="0" destOrd="0" presId="urn:microsoft.com/office/officeart/2005/8/layout/vList4"/>
    <dgm:cxn modelId="{F7899318-817C-3B45-B60F-B0EBFD59512E}" type="presOf" srcId="{B28C369B-E8C1-8147-A415-94538C1C5F82}" destId="{F78ABEC4-9106-D54C-BCC0-489F712D4B7D}" srcOrd="0" destOrd="0" presId="urn:microsoft.com/office/officeart/2005/8/layout/vList4"/>
    <dgm:cxn modelId="{534D481E-D9DD-3A4A-8FD8-379716AC59C5}" type="presOf" srcId="{50EA1BF1-3E5B-304C-81D8-0734C09A0250}" destId="{155ED891-8BCF-2F4D-889A-93278A103521}" srcOrd="0" destOrd="0" presId="urn:microsoft.com/office/officeart/2005/8/layout/vList4"/>
    <dgm:cxn modelId="{8E610B54-CE6B-8749-9AAA-40379E838944}" type="presOf" srcId="{AD830FB2-21AB-FD4C-AA79-7937E595E3A7}" destId="{F125580E-9D9A-E64B-90DF-987343761D30}" srcOrd="0" destOrd="0" presId="urn:microsoft.com/office/officeart/2005/8/layout/vList4"/>
    <dgm:cxn modelId="{E2BCA384-E1ED-B249-B4C7-CDD3CFA55AB9}" type="presOf" srcId="{50EA1BF1-3E5B-304C-81D8-0734C09A0250}" destId="{F1B231F3-DF8B-C84C-8A1B-785E01D1532E}" srcOrd="1" destOrd="0" presId="urn:microsoft.com/office/officeart/2005/8/layout/vList4"/>
    <dgm:cxn modelId="{C18964B6-702E-9744-BBA1-9A58B2C56288}" type="presOf" srcId="{CCE70F36-4356-4449-818C-A2D0DFA87949}" destId="{BB7020AF-8D64-E742-B4EB-AF861D55E038}" srcOrd="1" destOrd="0" presId="urn:microsoft.com/office/officeart/2005/8/layout/vList4"/>
    <dgm:cxn modelId="{BCC4A7B7-BCB7-0D46-9242-B3D7B46550BD}" srcId="{B28C369B-E8C1-8147-A415-94538C1C5F82}" destId="{50EA1BF1-3E5B-304C-81D8-0734C09A0250}" srcOrd="2" destOrd="0" parTransId="{279C212F-97E8-CE46-B9FE-E8400BB0082E}" sibTransId="{E48A7865-7373-D642-B423-0DBF914E5F6D}"/>
    <dgm:cxn modelId="{9EF547D9-1098-064F-A12F-184DD3E41B98}" srcId="{B28C369B-E8C1-8147-A415-94538C1C5F82}" destId="{AD830FB2-21AB-FD4C-AA79-7937E595E3A7}" srcOrd="0" destOrd="0" parTransId="{B97DB671-82E2-E44E-B946-457BA998D9E7}" sibTransId="{36C0B1F7-9166-2148-A1A7-22D972638B34}"/>
    <dgm:cxn modelId="{BCC872E7-1757-D441-BDEF-270200FA95BD}" type="presOf" srcId="{AD830FB2-21AB-FD4C-AA79-7937E595E3A7}" destId="{FED7639D-2F64-244A-8238-73A3DCF890C3}" srcOrd="1" destOrd="0" presId="urn:microsoft.com/office/officeart/2005/8/layout/vList4"/>
    <dgm:cxn modelId="{527A7AFB-9BED-DF43-BD28-B7047A8482C6}" srcId="{B28C369B-E8C1-8147-A415-94538C1C5F82}" destId="{CCE70F36-4356-4449-818C-A2D0DFA87949}" srcOrd="1" destOrd="0" parTransId="{FA0A1881-D2B4-0C4C-821B-45EC2120B88C}" sibTransId="{7DE83FBD-5034-F749-A391-D235046225B7}"/>
    <dgm:cxn modelId="{B20771D6-2545-4A4A-9B4B-13081F2FE9B0}" type="presParOf" srcId="{F78ABEC4-9106-D54C-BCC0-489F712D4B7D}" destId="{15FEB4EF-EF17-DC4F-8993-02EA0403888F}" srcOrd="0" destOrd="0" presId="urn:microsoft.com/office/officeart/2005/8/layout/vList4"/>
    <dgm:cxn modelId="{2B1A2FF0-47B3-3841-95EC-E9028360163D}" type="presParOf" srcId="{15FEB4EF-EF17-DC4F-8993-02EA0403888F}" destId="{F125580E-9D9A-E64B-90DF-987343761D30}" srcOrd="0" destOrd="0" presId="urn:microsoft.com/office/officeart/2005/8/layout/vList4"/>
    <dgm:cxn modelId="{EB729C88-48F1-0B4B-9E92-4C1A76AED16C}" type="presParOf" srcId="{15FEB4EF-EF17-DC4F-8993-02EA0403888F}" destId="{DD52109B-A692-B24B-B27A-CDBBFEC930B6}" srcOrd="1" destOrd="0" presId="urn:microsoft.com/office/officeart/2005/8/layout/vList4"/>
    <dgm:cxn modelId="{6CB09B64-E67D-1742-A35B-659E340DD7A2}" type="presParOf" srcId="{15FEB4EF-EF17-DC4F-8993-02EA0403888F}" destId="{FED7639D-2F64-244A-8238-73A3DCF890C3}" srcOrd="2" destOrd="0" presId="urn:microsoft.com/office/officeart/2005/8/layout/vList4"/>
    <dgm:cxn modelId="{610B6031-6F60-1A40-9D67-576F2B249D5B}" type="presParOf" srcId="{F78ABEC4-9106-D54C-BCC0-489F712D4B7D}" destId="{4C645C39-7D1E-5846-8BC3-3DB56BB6E7F3}" srcOrd="1" destOrd="0" presId="urn:microsoft.com/office/officeart/2005/8/layout/vList4"/>
    <dgm:cxn modelId="{0E99D1AF-24FC-FF44-B8FA-32D1BE1C436F}" type="presParOf" srcId="{F78ABEC4-9106-D54C-BCC0-489F712D4B7D}" destId="{EAE73F40-D188-B342-B48D-024040ABF3C4}" srcOrd="2" destOrd="0" presId="urn:microsoft.com/office/officeart/2005/8/layout/vList4"/>
    <dgm:cxn modelId="{DF451F2D-DC1B-C34E-806F-F731DAABD563}" type="presParOf" srcId="{EAE73F40-D188-B342-B48D-024040ABF3C4}" destId="{5FE500A8-2E46-A148-BE72-54CB90397F5E}" srcOrd="0" destOrd="0" presId="urn:microsoft.com/office/officeart/2005/8/layout/vList4"/>
    <dgm:cxn modelId="{2030DA9D-0B1B-4C40-BCF1-3FFB15F70502}" type="presParOf" srcId="{EAE73F40-D188-B342-B48D-024040ABF3C4}" destId="{7F495C71-3F2A-FF44-9C16-B4D93CF65645}" srcOrd="1" destOrd="0" presId="urn:microsoft.com/office/officeart/2005/8/layout/vList4"/>
    <dgm:cxn modelId="{14936860-B9C0-454F-B056-4D749EE523B7}" type="presParOf" srcId="{EAE73F40-D188-B342-B48D-024040ABF3C4}" destId="{BB7020AF-8D64-E742-B4EB-AF861D55E038}" srcOrd="2" destOrd="0" presId="urn:microsoft.com/office/officeart/2005/8/layout/vList4"/>
    <dgm:cxn modelId="{0D961E2B-844C-9545-BACF-B95E0C10BB55}" type="presParOf" srcId="{F78ABEC4-9106-D54C-BCC0-489F712D4B7D}" destId="{D103021F-6A3E-854A-A463-482CF2DE0A42}" srcOrd="3" destOrd="0" presId="urn:microsoft.com/office/officeart/2005/8/layout/vList4"/>
    <dgm:cxn modelId="{A038BAF3-69D0-104A-8305-5EFF567DFB2E}" type="presParOf" srcId="{F78ABEC4-9106-D54C-BCC0-489F712D4B7D}" destId="{482BC48A-B3D3-8F4C-ACD5-DE52A8C8A3D2}" srcOrd="4" destOrd="0" presId="urn:microsoft.com/office/officeart/2005/8/layout/vList4"/>
    <dgm:cxn modelId="{B07A21D6-ED83-7D42-83B4-1FB1C9119707}" type="presParOf" srcId="{482BC48A-B3D3-8F4C-ACD5-DE52A8C8A3D2}" destId="{155ED891-8BCF-2F4D-889A-93278A103521}" srcOrd="0" destOrd="0" presId="urn:microsoft.com/office/officeart/2005/8/layout/vList4"/>
    <dgm:cxn modelId="{C2ABA1E3-55F2-8C4C-B561-ECD5564B1BB8}" type="presParOf" srcId="{482BC48A-B3D3-8F4C-ACD5-DE52A8C8A3D2}" destId="{3FE128D5-2645-7F40-9342-E63B123579ED}" srcOrd="1" destOrd="0" presId="urn:microsoft.com/office/officeart/2005/8/layout/vList4"/>
    <dgm:cxn modelId="{B3594230-9859-7349-AF6A-BBABE633D432}" type="presParOf" srcId="{482BC48A-B3D3-8F4C-ACD5-DE52A8C8A3D2}" destId="{F1B231F3-DF8B-C84C-8A1B-785E01D1532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4965A7-1899-EB45-8DAA-28F7BBD2091F}"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BBA667C5-8A08-6F48-A824-D79215C7B41B}">
      <dgm:prSet phldrT="[Text]"/>
      <dgm:spPr/>
      <dgm:t>
        <a:bodyPr/>
        <a:lstStyle/>
        <a:p>
          <a:r>
            <a:rPr lang="en-US" b="1">
              <a:solidFill>
                <a:schemeClr val="bg1"/>
              </a:solidFill>
              <a:effectLst/>
              <a:latin typeface="+mn-lt"/>
            </a:rPr>
            <a:t>The server takes ownership of URL structures</a:t>
          </a:r>
          <a:endParaRPr lang="en-US"/>
        </a:p>
      </dgm:t>
    </dgm:pt>
    <dgm:pt modelId="{1EC8B17E-D914-2C4E-949E-4C965E590545}" type="parTrans" cxnId="{20344D13-F44E-164D-AD6E-18588D4C0724}">
      <dgm:prSet/>
      <dgm:spPr/>
      <dgm:t>
        <a:bodyPr/>
        <a:lstStyle/>
        <a:p>
          <a:endParaRPr lang="en-US"/>
        </a:p>
      </dgm:t>
    </dgm:pt>
    <dgm:pt modelId="{2AA5561F-3178-1A46-8C3D-7995A46847C6}" type="sibTrans" cxnId="{20344D13-F44E-164D-AD6E-18588D4C0724}">
      <dgm:prSet/>
      <dgm:spPr/>
      <dgm:t>
        <a:bodyPr/>
        <a:lstStyle/>
        <a:p>
          <a:endParaRPr lang="en-US"/>
        </a:p>
      </dgm:t>
    </dgm:pt>
    <dgm:pt modelId="{6F18B392-4498-C24B-B507-C7DE3BACC708}">
      <dgm:prSet/>
      <dgm:spPr/>
      <dgm:t>
        <a:bodyPr/>
        <a:lstStyle/>
        <a:p>
          <a:r>
            <a:rPr lang="en-US" b="1">
              <a:solidFill>
                <a:schemeClr val="bg1"/>
              </a:solidFill>
              <a:effectLst/>
              <a:latin typeface="+mn-lt"/>
            </a:rPr>
            <a:t>Off loading content to other services</a:t>
          </a:r>
          <a:endParaRPr lang="en-US" b="1" dirty="0">
            <a:solidFill>
              <a:schemeClr val="bg1"/>
            </a:solidFill>
            <a:effectLst/>
            <a:latin typeface="+mn-lt"/>
          </a:endParaRPr>
        </a:p>
      </dgm:t>
    </dgm:pt>
    <dgm:pt modelId="{D7B29D3B-5024-B046-9649-3F7C7E8F9589}" type="parTrans" cxnId="{3BFF2E63-3A13-0846-9340-98BE9C6C2A93}">
      <dgm:prSet/>
      <dgm:spPr/>
      <dgm:t>
        <a:bodyPr/>
        <a:lstStyle/>
        <a:p>
          <a:endParaRPr lang="en-US"/>
        </a:p>
      </dgm:t>
    </dgm:pt>
    <dgm:pt modelId="{F00E5F57-4CF3-044D-B0BA-0B506E9616E1}" type="sibTrans" cxnId="{3BFF2E63-3A13-0846-9340-98BE9C6C2A93}">
      <dgm:prSet/>
      <dgm:spPr/>
      <dgm:t>
        <a:bodyPr/>
        <a:lstStyle/>
        <a:p>
          <a:endParaRPr lang="en-US"/>
        </a:p>
      </dgm:t>
    </dgm:pt>
    <dgm:pt modelId="{08EE0707-3CB4-FF4C-903D-B6DA30E35970}">
      <dgm:prSet/>
      <dgm:spPr/>
      <dgm:t>
        <a:bodyPr/>
        <a:lstStyle/>
        <a:p>
          <a:r>
            <a:rPr lang="en-US" b="1">
              <a:solidFill>
                <a:schemeClr val="bg1"/>
              </a:solidFill>
              <a:effectLst/>
              <a:latin typeface="+mn-lt"/>
            </a:rPr>
            <a:t>Versioning with links</a:t>
          </a:r>
          <a:endParaRPr lang="en-US" b="1" dirty="0">
            <a:solidFill>
              <a:schemeClr val="bg1"/>
            </a:solidFill>
            <a:effectLst/>
            <a:latin typeface="+mn-lt"/>
          </a:endParaRPr>
        </a:p>
      </dgm:t>
    </dgm:pt>
    <dgm:pt modelId="{6CD4262B-4EA9-AD46-B730-9C86F3571947}" type="parTrans" cxnId="{80D448A7-3A3C-8549-BD15-D46DD365769A}">
      <dgm:prSet/>
      <dgm:spPr/>
      <dgm:t>
        <a:bodyPr/>
        <a:lstStyle/>
        <a:p>
          <a:endParaRPr lang="en-US"/>
        </a:p>
      </dgm:t>
    </dgm:pt>
    <dgm:pt modelId="{F5C99BBC-572E-1B4B-9DDB-9F6F82CDD033}" type="sibTrans" cxnId="{80D448A7-3A3C-8549-BD15-D46DD365769A}">
      <dgm:prSet/>
      <dgm:spPr/>
      <dgm:t>
        <a:bodyPr/>
        <a:lstStyle/>
        <a:p>
          <a:endParaRPr lang="en-US"/>
        </a:p>
      </dgm:t>
    </dgm:pt>
    <dgm:pt modelId="{A7D210C6-2DF5-F642-80B4-FBD01F7354F1}" type="pres">
      <dgm:prSet presAssocID="{7C4965A7-1899-EB45-8DAA-28F7BBD2091F}" presName="linear" presStyleCnt="0">
        <dgm:presLayoutVars>
          <dgm:dir/>
          <dgm:resizeHandles val="exact"/>
        </dgm:presLayoutVars>
      </dgm:prSet>
      <dgm:spPr/>
    </dgm:pt>
    <dgm:pt modelId="{AC9CA1C2-8342-BC49-976B-36D4B1EEFB5E}" type="pres">
      <dgm:prSet presAssocID="{BBA667C5-8A08-6F48-A824-D79215C7B41B}" presName="comp" presStyleCnt="0"/>
      <dgm:spPr/>
    </dgm:pt>
    <dgm:pt modelId="{0B001498-B170-284B-B901-EDC86FDFE16C}" type="pres">
      <dgm:prSet presAssocID="{BBA667C5-8A08-6F48-A824-D79215C7B41B}" presName="box" presStyleLbl="node1" presStyleIdx="0" presStyleCnt="3"/>
      <dgm:spPr/>
    </dgm:pt>
    <dgm:pt modelId="{DCAD0937-DCC0-324C-8E53-45D14DEBAD95}" type="pres">
      <dgm:prSet presAssocID="{BBA667C5-8A08-6F48-A824-D79215C7B41B}" presName="img"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dgm:spPr>
      <dgm:extLst>
        <a:ext uri="{E40237B7-FDA0-4F09-8148-C483321AD2D9}">
          <dgm14:cNvPr xmlns:dgm14="http://schemas.microsoft.com/office/drawing/2010/diagram" id="0" name="" descr="Download from cloud with solid fill"/>
        </a:ext>
      </dgm:extLst>
    </dgm:pt>
    <dgm:pt modelId="{3C3B913B-C080-9F40-83B5-BCDA801F8501}" type="pres">
      <dgm:prSet presAssocID="{BBA667C5-8A08-6F48-A824-D79215C7B41B}" presName="text" presStyleLbl="node1" presStyleIdx="0" presStyleCnt="3">
        <dgm:presLayoutVars>
          <dgm:bulletEnabled val="1"/>
        </dgm:presLayoutVars>
      </dgm:prSet>
      <dgm:spPr/>
    </dgm:pt>
    <dgm:pt modelId="{A55B5515-0B1F-6044-B380-E9059E9F83A7}" type="pres">
      <dgm:prSet presAssocID="{2AA5561F-3178-1A46-8C3D-7995A46847C6}" presName="spacer" presStyleCnt="0"/>
      <dgm:spPr/>
    </dgm:pt>
    <dgm:pt modelId="{12DD3D39-206E-1D43-B35B-E0DDF374A8E5}" type="pres">
      <dgm:prSet presAssocID="{6F18B392-4498-C24B-B507-C7DE3BACC708}" presName="comp" presStyleCnt="0"/>
      <dgm:spPr/>
    </dgm:pt>
    <dgm:pt modelId="{6368894A-5691-184D-B521-850555159993}" type="pres">
      <dgm:prSet presAssocID="{6F18B392-4498-C24B-B507-C7DE3BACC708}" presName="box" presStyleLbl="node1" presStyleIdx="1" presStyleCnt="3"/>
      <dgm:spPr/>
    </dgm:pt>
    <dgm:pt modelId="{E2FB709F-9979-7449-A171-E7CBDE66F5D2}" type="pres">
      <dgm:prSet presAssocID="{6F18B392-4498-C24B-B507-C7DE3BACC708}"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dgm:spPr>
      <dgm:extLst>
        <a:ext uri="{E40237B7-FDA0-4F09-8148-C483321AD2D9}">
          <dgm14:cNvPr xmlns:dgm14="http://schemas.microsoft.com/office/drawing/2010/diagram" id="0" name="" descr="Network with solid fill"/>
        </a:ext>
      </dgm:extLst>
    </dgm:pt>
    <dgm:pt modelId="{94C15218-B7E3-2949-8F34-169143977D78}" type="pres">
      <dgm:prSet presAssocID="{6F18B392-4498-C24B-B507-C7DE3BACC708}" presName="text" presStyleLbl="node1" presStyleIdx="1" presStyleCnt="3">
        <dgm:presLayoutVars>
          <dgm:bulletEnabled val="1"/>
        </dgm:presLayoutVars>
      </dgm:prSet>
      <dgm:spPr/>
    </dgm:pt>
    <dgm:pt modelId="{799DC8D5-0AAE-7443-A443-7F2107A22DAE}" type="pres">
      <dgm:prSet presAssocID="{F00E5F57-4CF3-044D-B0BA-0B506E9616E1}" presName="spacer" presStyleCnt="0"/>
      <dgm:spPr/>
    </dgm:pt>
    <dgm:pt modelId="{774C82A9-148D-5A4D-BC9B-8C15962EB67B}" type="pres">
      <dgm:prSet presAssocID="{08EE0707-3CB4-FF4C-903D-B6DA30E35970}" presName="comp" presStyleCnt="0"/>
      <dgm:spPr/>
    </dgm:pt>
    <dgm:pt modelId="{B4C85744-2EEC-A046-90D8-29DB4136AA07}" type="pres">
      <dgm:prSet presAssocID="{08EE0707-3CB4-FF4C-903D-B6DA30E35970}" presName="box" presStyleLbl="node1" presStyleIdx="2" presStyleCnt="3"/>
      <dgm:spPr/>
    </dgm:pt>
    <dgm:pt modelId="{EBD521F3-1620-7B4F-A666-06065B16FD68}" type="pres">
      <dgm:prSet presAssocID="{08EE0707-3CB4-FF4C-903D-B6DA30E35970}" presName="img"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dgm:spPr>
      <dgm:extLst>
        <a:ext uri="{E40237B7-FDA0-4F09-8148-C483321AD2D9}">
          <dgm14:cNvPr xmlns:dgm14="http://schemas.microsoft.com/office/drawing/2010/diagram" id="0" name="" descr="Circles with arrows with solid fill"/>
        </a:ext>
      </dgm:extLst>
    </dgm:pt>
    <dgm:pt modelId="{DBAB7103-15D5-924B-855A-1F8C4F44CBA8}" type="pres">
      <dgm:prSet presAssocID="{08EE0707-3CB4-FF4C-903D-B6DA30E35970}" presName="text" presStyleLbl="node1" presStyleIdx="2" presStyleCnt="3">
        <dgm:presLayoutVars>
          <dgm:bulletEnabled val="1"/>
        </dgm:presLayoutVars>
      </dgm:prSet>
      <dgm:spPr/>
    </dgm:pt>
  </dgm:ptLst>
  <dgm:cxnLst>
    <dgm:cxn modelId="{E4532812-B262-004E-86CA-8E7025C8723C}" type="presOf" srcId="{BBA667C5-8A08-6F48-A824-D79215C7B41B}" destId="{0B001498-B170-284B-B901-EDC86FDFE16C}" srcOrd="0" destOrd="0" presId="urn:microsoft.com/office/officeart/2005/8/layout/vList4"/>
    <dgm:cxn modelId="{20344D13-F44E-164D-AD6E-18588D4C0724}" srcId="{7C4965A7-1899-EB45-8DAA-28F7BBD2091F}" destId="{BBA667C5-8A08-6F48-A824-D79215C7B41B}" srcOrd="0" destOrd="0" parTransId="{1EC8B17E-D914-2C4E-949E-4C965E590545}" sibTransId="{2AA5561F-3178-1A46-8C3D-7995A46847C6}"/>
    <dgm:cxn modelId="{9E25E732-5189-C94B-A3B9-EEA4A767D5C3}" type="presOf" srcId="{6F18B392-4498-C24B-B507-C7DE3BACC708}" destId="{94C15218-B7E3-2949-8F34-169143977D78}" srcOrd="1" destOrd="0" presId="urn:microsoft.com/office/officeart/2005/8/layout/vList4"/>
    <dgm:cxn modelId="{2BFB5D62-E70F-B14C-BFDD-8103AD676C9E}" type="presOf" srcId="{6F18B392-4498-C24B-B507-C7DE3BACC708}" destId="{6368894A-5691-184D-B521-850555159993}" srcOrd="0" destOrd="0" presId="urn:microsoft.com/office/officeart/2005/8/layout/vList4"/>
    <dgm:cxn modelId="{3BFF2E63-3A13-0846-9340-98BE9C6C2A93}" srcId="{7C4965A7-1899-EB45-8DAA-28F7BBD2091F}" destId="{6F18B392-4498-C24B-B507-C7DE3BACC708}" srcOrd="1" destOrd="0" parTransId="{D7B29D3B-5024-B046-9649-3F7C7E8F9589}" sibTransId="{F00E5F57-4CF3-044D-B0BA-0B506E9616E1}"/>
    <dgm:cxn modelId="{6809C971-06B1-2C4D-87BB-7D2D8C79590B}" type="presOf" srcId="{BBA667C5-8A08-6F48-A824-D79215C7B41B}" destId="{3C3B913B-C080-9F40-83B5-BCDA801F8501}" srcOrd="1" destOrd="0" presId="urn:microsoft.com/office/officeart/2005/8/layout/vList4"/>
    <dgm:cxn modelId="{E19A119B-B96B-B945-8173-20E10208D09B}" type="presOf" srcId="{08EE0707-3CB4-FF4C-903D-B6DA30E35970}" destId="{DBAB7103-15D5-924B-855A-1F8C4F44CBA8}" srcOrd="1" destOrd="0" presId="urn:microsoft.com/office/officeart/2005/8/layout/vList4"/>
    <dgm:cxn modelId="{80D448A7-3A3C-8549-BD15-D46DD365769A}" srcId="{7C4965A7-1899-EB45-8DAA-28F7BBD2091F}" destId="{08EE0707-3CB4-FF4C-903D-B6DA30E35970}" srcOrd="2" destOrd="0" parTransId="{6CD4262B-4EA9-AD46-B730-9C86F3571947}" sibTransId="{F5C99BBC-572E-1B4B-9DDB-9F6F82CDD033}"/>
    <dgm:cxn modelId="{AE0DF6B9-A82B-BC40-817B-64F2A6F8A5C8}" type="presOf" srcId="{7C4965A7-1899-EB45-8DAA-28F7BBD2091F}" destId="{A7D210C6-2DF5-F642-80B4-FBD01F7354F1}" srcOrd="0" destOrd="0" presId="urn:microsoft.com/office/officeart/2005/8/layout/vList4"/>
    <dgm:cxn modelId="{97AC35F4-F092-484E-AC50-F7BA32B910CA}" type="presOf" srcId="{08EE0707-3CB4-FF4C-903D-B6DA30E35970}" destId="{B4C85744-2EEC-A046-90D8-29DB4136AA07}" srcOrd="0" destOrd="0" presId="urn:microsoft.com/office/officeart/2005/8/layout/vList4"/>
    <dgm:cxn modelId="{3C258C26-44BE-D94B-BC90-31571493535A}" type="presParOf" srcId="{A7D210C6-2DF5-F642-80B4-FBD01F7354F1}" destId="{AC9CA1C2-8342-BC49-976B-36D4B1EEFB5E}" srcOrd="0" destOrd="0" presId="urn:microsoft.com/office/officeart/2005/8/layout/vList4"/>
    <dgm:cxn modelId="{AB07B5CA-2521-444A-BD5E-85868057B67D}" type="presParOf" srcId="{AC9CA1C2-8342-BC49-976B-36D4B1EEFB5E}" destId="{0B001498-B170-284B-B901-EDC86FDFE16C}" srcOrd="0" destOrd="0" presId="urn:microsoft.com/office/officeart/2005/8/layout/vList4"/>
    <dgm:cxn modelId="{5AD73077-AE0C-294D-893E-53E33F71A70E}" type="presParOf" srcId="{AC9CA1C2-8342-BC49-976B-36D4B1EEFB5E}" destId="{DCAD0937-DCC0-324C-8E53-45D14DEBAD95}" srcOrd="1" destOrd="0" presId="urn:microsoft.com/office/officeart/2005/8/layout/vList4"/>
    <dgm:cxn modelId="{EB0AF12D-F717-7A4E-AD98-8A7777149B14}" type="presParOf" srcId="{AC9CA1C2-8342-BC49-976B-36D4B1EEFB5E}" destId="{3C3B913B-C080-9F40-83B5-BCDA801F8501}" srcOrd="2" destOrd="0" presId="urn:microsoft.com/office/officeart/2005/8/layout/vList4"/>
    <dgm:cxn modelId="{8C5E1840-FD2D-E74C-A617-9E0AA346F607}" type="presParOf" srcId="{A7D210C6-2DF5-F642-80B4-FBD01F7354F1}" destId="{A55B5515-0B1F-6044-B380-E9059E9F83A7}" srcOrd="1" destOrd="0" presId="urn:microsoft.com/office/officeart/2005/8/layout/vList4"/>
    <dgm:cxn modelId="{1BE13EE4-CC06-C141-A76B-1ED52FA35AA7}" type="presParOf" srcId="{A7D210C6-2DF5-F642-80B4-FBD01F7354F1}" destId="{12DD3D39-206E-1D43-B35B-E0DDF374A8E5}" srcOrd="2" destOrd="0" presId="urn:microsoft.com/office/officeart/2005/8/layout/vList4"/>
    <dgm:cxn modelId="{E18DCC8C-B821-C044-9932-9CB47D6DF997}" type="presParOf" srcId="{12DD3D39-206E-1D43-B35B-E0DDF374A8E5}" destId="{6368894A-5691-184D-B521-850555159993}" srcOrd="0" destOrd="0" presId="urn:microsoft.com/office/officeart/2005/8/layout/vList4"/>
    <dgm:cxn modelId="{C38A7CA0-23BE-0F45-A9B3-A36EA27AA641}" type="presParOf" srcId="{12DD3D39-206E-1D43-B35B-E0DDF374A8E5}" destId="{E2FB709F-9979-7449-A171-E7CBDE66F5D2}" srcOrd="1" destOrd="0" presId="urn:microsoft.com/office/officeart/2005/8/layout/vList4"/>
    <dgm:cxn modelId="{2233AFDD-5858-1B4C-99A3-74FBB24DE9C1}" type="presParOf" srcId="{12DD3D39-206E-1D43-B35B-E0DDF374A8E5}" destId="{94C15218-B7E3-2949-8F34-169143977D78}" srcOrd="2" destOrd="0" presId="urn:microsoft.com/office/officeart/2005/8/layout/vList4"/>
    <dgm:cxn modelId="{E09DFEEB-1C23-D24B-9AEB-0A8B36C9A279}" type="presParOf" srcId="{A7D210C6-2DF5-F642-80B4-FBD01F7354F1}" destId="{799DC8D5-0AAE-7443-A443-7F2107A22DAE}" srcOrd="3" destOrd="0" presId="urn:microsoft.com/office/officeart/2005/8/layout/vList4"/>
    <dgm:cxn modelId="{C19C15B6-1E4C-E843-B99B-C2ABBF814D94}" type="presParOf" srcId="{A7D210C6-2DF5-F642-80B4-FBD01F7354F1}" destId="{774C82A9-148D-5A4D-BC9B-8C15962EB67B}" srcOrd="4" destOrd="0" presId="urn:microsoft.com/office/officeart/2005/8/layout/vList4"/>
    <dgm:cxn modelId="{205CE1F9-E2BB-C14A-A42C-F83EDBE7D872}" type="presParOf" srcId="{774C82A9-148D-5A4D-BC9B-8C15962EB67B}" destId="{B4C85744-2EEC-A046-90D8-29DB4136AA07}" srcOrd="0" destOrd="0" presId="urn:microsoft.com/office/officeart/2005/8/layout/vList4"/>
    <dgm:cxn modelId="{234540E4-1089-6F46-8369-EC6AB6A848F2}" type="presParOf" srcId="{774C82A9-148D-5A4D-BC9B-8C15962EB67B}" destId="{EBD521F3-1620-7B4F-A666-06065B16FD68}" srcOrd="1" destOrd="0" presId="urn:microsoft.com/office/officeart/2005/8/layout/vList4"/>
    <dgm:cxn modelId="{AEC22A97-77A8-6948-857E-5D5257C2B5ED}" type="presParOf" srcId="{774C82A9-148D-5A4D-BC9B-8C15962EB67B}" destId="{DBAB7103-15D5-924B-855A-1F8C4F44CBA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EB2C3-910E-BE4F-88E6-51F533A78049}">
      <dsp:nvSpPr>
        <dsp:cNvPr id="0" name=""/>
        <dsp:cNvSpPr/>
      </dsp:nvSpPr>
      <dsp:spPr>
        <a:xfrm>
          <a:off x="1149705" y="266763"/>
          <a:ext cx="3277819" cy="327774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APIs</a:t>
          </a:r>
        </a:p>
      </dsp:txBody>
      <dsp:txXfrm>
        <a:off x="1629730" y="746778"/>
        <a:ext cx="2317769" cy="2317718"/>
      </dsp:txXfrm>
    </dsp:sp>
    <dsp:sp modelId="{EDEF7ED6-0B7B-034B-B25E-D9BE22A62D58}">
      <dsp:nvSpPr>
        <dsp:cNvPr id="0" name=""/>
        <dsp:cNvSpPr/>
      </dsp:nvSpPr>
      <dsp:spPr>
        <a:xfrm>
          <a:off x="3019958" y="11742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58F4-2606-3641-A298-35263EE5899E}">
      <dsp:nvSpPr>
        <dsp:cNvPr id="0" name=""/>
        <dsp:cNvSpPr/>
      </dsp:nvSpPr>
      <dsp:spPr>
        <a:xfrm>
          <a:off x="2156764" y="330097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220DC-5940-984B-80FA-82E64EA76D6D}">
      <dsp:nvSpPr>
        <dsp:cNvPr id="0" name=""/>
        <dsp:cNvSpPr/>
      </dsp:nvSpPr>
      <dsp:spPr>
        <a:xfrm>
          <a:off x="4638446" y="1597009"/>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72665-F28E-B344-91A4-C19F13C16D98}">
      <dsp:nvSpPr>
        <dsp:cNvPr id="0" name=""/>
        <dsp:cNvSpPr/>
      </dsp:nvSpPr>
      <dsp:spPr>
        <a:xfrm>
          <a:off x="3375355" y="3582038"/>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F6EA54-2D35-B842-BF48-7EF3B8C9A608}">
      <dsp:nvSpPr>
        <dsp:cNvPr id="0" name=""/>
        <dsp:cNvSpPr/>
      </dsp:nvSpPr>
      <dsp:spPr>
        <a:xfrm>
          <a:off x="2231745" y="635510"/>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4ACA36-CCE8-EA47-A41B-3A00AE6209F9}">
      <dsp:nvSpPr>
        <dsp:cNvPr id="0" name=""/>
        <dsp:cNvSpPr/>
      </dsp:nvSpPr>
      <dsp:spPr>
        <a:xfrm>
          <a:off x="1399641" y="2146874"/>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578E5-D730-2446-8CEB-BB2027125B87}">
      <dsp:nvSpPr>
        <dsp:cNvPr id="0" name=""/>
        <dsp:cNvSpPr/>
      </dsp:nvSpPr>
      <dsp:spPr>
        <a:xfrm>
          <a:off x="125577" y="858366"/>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HTTP</a:t>
          </a:r>
        </a:p>
      </dsp:txBody>
      <dsp:txXfrm>
        <a:off x="320730" y="1053456"/>
        <a:ext cx="942279" cy="941979"/>
      </dsp:txXfrm>
    </dsp:sp>
    <dsp:sp modelId="{BDF8E1FE-822C-3A44-8D9F-F0096B7F382E}">
      <dsp:nvSpPr>
        <dsp:cNvPr id="0" name=""/>
        <dsp:cNvSpPr/>
      </dsp:nvSpPr>
      <dsp:spPr>
        <a:xfrm>
          <a:off x="2651150" y="646997"/>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90B88D-19CE-7C48-8A2E-33F08E795A7D}">
      <dsp:nvSpPr>
        <dsp:cNvPr id="0" name=""/>
        <dsp:cNvSpPr/>
      </dsp:nvSpPr>
      <dsp:spPr>
        <a:xfrm>
          <a:off x="250545" y="2581099"/>
          <a:ext cx="658977" cy="65899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278B3-8DF2-6D4A-BE68-0EE923BA62B7}">
      <dsp:nvSpPr>
        <dsp:cNvPr id="0" name=""/>
        <dsp:cNvSpPr/>
      </dsp:nvSpPr>
      <dsp:spPr>
        <a:xfrm>
          <a:off x="4763414" y="231535"/>
          <a:ext cx="1332585" cy="13321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REST</a:t>
          </a:r>
        </a:p>
      </dsp:txBody>
      <dsp:txXfrm>
        <a:off x="4958567" y="426625"/>
        <a:ext cx="942279" cy="941979"/>
      </dsp:txXfrm>
    </dsp:sp>
    <dsp:sp modelId="{B8F3919B-4FF2-3542-AA6D-CEE8E70638E9}">
      <dsp:nvSpPr>
        <dsp:cNvPr id="0" name=""/>
        <dsp:cNvSpPr/>
      </dsp:nvSpPr>
      <dsp:spPr>
        <a:xfrm>
          <a:off x="4169054" y="1151296"/>
          <a:ext cx="364540" cy="36453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8F798B-F28C-D24A-9137-A3BAD528B826}">
      <dsp:nvSpPr>
        <dsp:cNvPr id="0" name=""/>
        <dsp:cNvSpPr/>
      </dsp:nvSpPr>
      <dsp:spPr>
        <a:xfrm>
          <a:off x="0" y="3365308"/>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D1AA5-83F9-1E41-9CE4-03C3C87BCC0B}">
      <dsp:nvSpPr>
        <dsp:cNvPr id="0" name=""/>
        <dsp:cNvSpPr/>
      </dsp:nvSpPr>
      <dsp:spPr>
        <a:xfrm>
          <a:off x="2632252" y="2989286"/>
          <a:ext cx="263956" cy="2642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9330D-9233-42B1-B38D-B99833A0FB5F}">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C28CFA-07E1-44F0-AE5D-58E5D1A6E691}">
      <dsp:nvSpPr>
        <dsp:cNvPr id="0" name=""/>
        <dsp:cNvSpPr/>
      </dsp:nvSpPr>
      <dsp:spPr>
        <a:xfrm>
          <a:off x="564979" y="406400"/>
          <a:ext cx="6410732"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Profile Links</a:t>
          </a:r>
        </a:p>
      </dsp:txBody>
      <dsp:txXfrm>
        <a:off x="564979" y="406400"/>
        <a:ext cx="6410732" cy="812800"/>
      </dsp:txXfrm>
    </dsp:sp>
    <dsp:sp modelId="{84AADBF3-1B7F-45D7-8AB5-F5105887A548}">
      <dsp:nvSpPr>
        <dsp:cNvPr id="0" name=""/>
        <dsp:cNvSpPr/>
      </dsp:nvSpPr>
      <dsp:spPr>
        <a:xfrm>
          <a:off x="56979" y="304800"/>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09D225-FD72-43D6-83CC-7365FB5B7DAD}">
      <dsp:nvSpPr>
        <dsp:cNvPr id="0" name=""/>
        <dsp:cNvSpPr/>
      </dsp:nvSpPr>
      <dsp:spPr>
        <a:xfrm>
          <a:off x="860432" y="1625599"/>
          <a:ext cx="6115279"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i="0" kern="1200" dirty="0"/>
            <a:t>Schema Information</a:t>
          </a:r>
          <a:endParaRPr lang="en-US" sz="2800" b="1" kern="1200" dirty="0"/>
        </a:p>
      </dsp:txBody>
      <dsp:txXfrm>
        <a:off x="860432" y="1625599"/>
        <a:ext cx="6115279" cy="812800"/>
      </dsp:txXfrm>
    </dsp:sp>
    <dsp:sp modelId="{C56D56FA-227F-4780-9161-1EDFC7304FAF}">
      <dsp:nvSpPr>
        <dsp:cNvPr id="0" name=""/>
        <dsp:cNvSpPr/>
      </dsp:nvSpPr>
      <dsp:spPr>
        <a:xfrm>
          <a:off x="352432" y="1523999"/>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185705-05E2-47BC-B406-6B436D645DD9}">
      <dsp:nvSpPr>
        <dsp:cNvPr id="0" name=""/>
        <dsp:cNvSpPr/>
      </dsp:nvSpPr>
      <dsp:spPr>
        <a:xfrm>
          <a:off x="564979" y="2844800"/>
          <a:ext cx="6410732" cy="812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5160"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Authentication and Authorization</a:t>
          </a:r>
        </a:p>
      </dsp:txBody>
      <dsp:txXfrm>
        <a:off x="564979" y="2844800"/>
        <a:ext cx="6410732" cy="812800"/>
      </dsp:txXfrm>
    </dsp:sp>
    <dsp:sp modelId="{DCB574A7-FBDD-4F69-90CC-A458B0DCF7D4}">
      <dsp:nvSpPr>
        <dsp:cNvPr id="0" name=""/>
        <dsp:cNvSpPr/>
      </dsp:nvSpPr>
      <dsp:spPr>
        <a:xfrm>
          <a:off x="56979" y="2743200"/>
          <a:ext cx="1016000" cy="10160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5580E-9D9A-E64B-90DF-987343761D30}">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Explorable API</a:t>
          </a:r>
          <a:endParaRPr lang="en-US" sz="3700" kern="1200" dirty="0">
            <a:solidFill>
              <a:schemeClr val="bg1"/>
            </a:solidFill>
          </a:endParaRPr>
        </a:p>
      </dsp:txBody>
      <dsp:txXfrm>
        <a:off x="1346200" y="0"/>
        <a:ext cx="4749800" cy="1269999"/>
      </dsp:txXfrm>
    </dsp:sp>
    <dsp:sp modelId="{DD52109B-A692-B24B-B27A-CDBBFEC930B6}">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500A8-2E46-A148-BE72-54CB90397F5E}">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latin typeface="+mn-lt"/>
            </a:rPr>
            <a:t>Inline Documentation</a:t>
          </a:r>
        </a:p>
      </dsp:txBody>
      <dsp:txXfrm>
        <a:off x="1346200" y="1396999"/>
        <a:ext cx="4749800" cy="1269999"/>
      </dsp:txXfrm>
    </dsp:sp>
    <dsp:sp modelId="{7F495C71-3F2A-FF44-9C16-B4D93CF65645}">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5ED891-8BCF-2F4D-889A-93278A103521}">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1" kern="1200" dirty="0">
              <a:solidFill>
                <a:schemeClr val="bg1"/>
              </a:solidFill>
              <a:effectLst/>
              <a:latin typeface="+mn-lt"/>
            </a:rPr>
            <a:t>Simple Client Logic</a:t>
          </a:r>
        </a:p>
      </dsp:txBody>
      <dsp:txXfrm>
        <a:off x="1346200" y="2793999"/>
        <a:ext cx="4749800" cy="1269999"/>
      </dsp:txXfrm>
    </dsp:sp>
    <dsp:sp modelId="{3FE128D5-2645-7F40-9342-E63B123579ED}">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01498-B170-284B-B901-EDC86FDFE16C}">
      <dsp:nvSpPr>
        <dsp:cNvPr id="0" name=""/>
        <dsp:cNvSpPr/>
      </dsp:nvSpPr>
      <dsp:spPr>
        <a:xfrm>
          <a:off x="0" y="0"/>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The server takes ownership of URL structures</a:t>
          </a:r>
          <a:endParaRPr lang="en-US" sz="2700" kern="1200"/>
        </a:p>
      </dsp:txBody>
      <dsp:txXfrm>
        <a:off x="1346200" y="0"/>
        <a:ext cx="4749800" cy="1269999"/>
      </dsp:txXfrm>
    </dsp:sp>
    <dsp:sp modelId="{DCAD0937-DCC0-324C-8E53-45D14DEBAD95}">
      <dsp:nvSpPr>
        <dsp:cNvPr id="0" name=""/>
        <dsp:cNvSpPr/>
      </dsp:nvSpPr>
      <dsp:spPr>
        <a:xfrm>
          <a:off x="126999" y="126999"/>
          <a:ext cx="1219200" cy="1015999"/>
        </a:xfrm>
        <a:prstGeom prst="roundRect">
          <a:avLst>
            <a:gd name="adj" fmla="val 1000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68894A-5691-184D-B521-850555159993}">
      <dsp:nvSpPr>
        <dsp:cNvPr id="0" name=""/>
        <dsp:cNvSpPr/>
      </dsp:nvSpPr>
      <dsp:spPr>
        <a:xfrm>
          <a:off x="0" y="1396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Off loading content to other services</a:t>
          </a:r>
          <a:endParaRPr lang="en-US" sz="2700" b="1" kern="1200" dirty="0">
            <a:solidFill>
              <a:schemeClr val="bg1"/>
            </a:solidFill>
            <a:effectLst/>
            <a:latin typeface="+mn-lt"/>
          </a:endParaRPr>
        </a:p>
      </dsp:txBody>
      <dsp:txXfrm>
        <a:off x="1346200" y="1396999"/>
        <a:ext cx="4749800" cy="1269999"/>
      </dsp:txXfrm>
    </dsp:sp>
    <dsp:sp modelId="{E2FB709F-9979-7449-A171-E7CBDE66F5D2}">
      <dsp:nvSpPr>
        <dsp:cNvPr id="0" name=""/>
        <dsp:cNvSpPr/>
      </dsp:nvSpPr>
      <dsp:spPr>
        <a:xfrm>
          <a:off x="126999" y="1523999"/>
          <a:ext cx="1219200" cy="1015999"/>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C85744-2EEC-A046-90D8-29DB4136AA07}">
      <dsp:nvSpPr>
        <dsp:cNvPr id="0" name=""/>
        <dsp:cNvSpPr/>
      </dsp:nvSpPr>
      <dsp:spPr>
        <a:xfrm>
          <a:off x="0" y="2793999"/>
          <a:ext cx="6096000" cy="12699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solidFill>
                <a:schemeClr val="bg1"/>
              </a:solidFill>
              <a:effectLst/>
              <a:latin typeface="+mn-lt"/>
            </a:rPr>
            <a:t>Versioning with links</a:t>
          </a:r>
          <a:endParaRPr lang="en-US" sz="2700" b="1" kern="1200" dirty="0">
            <a:solidFill>
              <a:schemeClr val="bg1"/>
            </a:solidFill>
            <a:effectLst/>
            <a:latin typeface="+mn-lt"/>
          </a:endParaRPr>
        </a:p>
      </dsp:txBody>
      <dsp:txXfrm>
        <a:off x="1346200" y="2793999"/>
        <a:ext cx="4749800" cy="1269999"/>
      </dsp:txXfrm>
    </dsp:sp>
    <dsp:sp modelId="{EBD521F3-1620-7B4F-A666-06065B16FD68}">
      <dsp:nvSpPr>
        <dsp:cNvPr id="0" name=""/>
        <dsp:cNvSpPr/>
      </dsp:nvSpPr>
      <dsp:spPr>
        <a:xfrm>
          <a:off x="126999" y="2920999"/>
          <a:ext cx="1219200" cy="1015999"/>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110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8311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0F0F0F"/>
                </a:solidFill>
                <a:effectLst/>
                <a:latin typeface="+mn-lt"/>
              </a:rPr>
              <a:t>Profile Information:</a:t>
            </a:r>
          </a:p>
          <a:p>
            <a:pPr algn="l">
              <a:buFont typeface="Arial" panose="020B0604020202020204" pitchFamily="34" charset="0"/>
              <a:buChar char="•"/>
            </a:pPr>
            <a:r>
              <a:rPr lang="en-US" b="1" i="0" dirty="0">
                <a:solidFill>
                  <a:srgbClr val="0F0F0F"/>
                </a:solidFill>
                <a:effectLst/>
                <a:latin typeface="+mn-lt"/>
              </a:rPr>
              <a:t>Profile Links:</a:t>
            </a:r>
            <a:r>
              <a:rPr lang="en-US" b="0" i="0" dirty="0">
                <a:solidFill>
                  <a:srgbClr val="0F0F0F"/>
                </a:solidFill>
                <a:effectLst/>
                <a:latin typeface="+mn-lt"/>
              </a:rPr>
              <a:t> Links to profiles or schemas that define the structure and semantics of the resource's data. This helps clients understand the data format and meaning.</a:t>
            </a:r>
          </a:p>
          <a:p>
            <a:pPr algn="l">
              <a:buFont typeface="Arial" panose="020B0604020202020204" pitchFamily="34" charset="0"/>
              <a:buChar char="•"/>
            </a:pPr>
            <a:r>
              <a:rPr lang="en-US" b="1" i="0" dirty="0">
                <a:solidFill>
                  <a:srgbClr val="0F0F0F"/>
                </a:solidFill>
                <a:effectLst/>
                <a:latin typeface="+mn-lt"/>
              </a:rPr>
              <a:t>Schema Information:</a:t>
            </a:r>
            <a:r>
              <a:rPr lang="en-US" b="0" i="0" dirty="0">
                <a:solidFill>
                  <a:srgbClr val="0F0F0F"/>
                </a:solidFill>
                <a:effectLst/>
                <a:latin typeface="+mn-lt"/>
              </a:rPr>
              <a:t> Metadata about the structure of the resource, such as JSON Schema or XML Schema, which specifies the expected data structure.</a:t>
            </a:r>
          </a:p>
          <a:p>
            <a:pPr marL="158750" indent="0">
              <a:buNone/>
            </a:pPr>
            <a:endParaRPr lang="en-US" dirty="0">
              <a:latin typeface="+mn-lt"/>
            </a:endParaRPr>
          </a:p>
          <a:p>
            <a:pPr marL="158750" indent="0" algn="l">
              <a:buNone/>
            </a:pPr>
            <a:r>
              <a:rPr lang="en-US" b="0" i="0" dirty="0">
                <a:solidFill>
                  <a:srgbClr val="0F0F0F"/>
                </a:solidFill>
                <a:effectLst/>
                <a:latin typeface="+mn-lt"/>
              </a:rPr>
              <a:t>Authentication and Authorization:</a:t>
            </a:r>
          </a:p>
          <a:p>
            <a:pPr algn="l">
              <a:buFont typeface="Arial" panose="020B0604020202020204" pitchFamily="34" charset="0"/>
              <a:buChar char="•"/>
            </a:pPr>
            <a:r>
              <a:rPr lang="en-US" b="1" i="0" dirty="0">
                <a:solidFill>
                  <a:srgbClr val="0F0F0F"/>
                </a:solidFill>
                <a:effectLst/>
                <a:latin typeface="+mn-lt"/>
              </a:rPr>
              <a:t>Authentication Metadata:</a:t>
            </a:r>
            <a:r>
              <a:rPr lang="en-US" b="0" i="0" dirty="0">
                <a:solidFill>
                  <a:srgbClr val="0F0F0F"/>
                </a:solidFill>
                <a:effectLst/>
                <a:latin typeface="+mn-lt"/>
              </a:rPr>
              <a:t> Information on how to authenticate with the API, such as API keys or OAuth tokens.</a:t>
            </a:r>
          </a:p>
          <a:p>
            <a:pPr algn="l">
              <a:buFont typeface="Arial" panose="020B0604020202020204" pitchFamily="34" charset="0"/>
              <a:buChar char="•"/>
            </a:pPr>
            <a:r>
              <a:rPr lang="en-US" b="1" i="0" dirty="0">
                <a:solidFill>
                  <a:srgbClr val="0F0F0F"/>
                </a:solidFill>
                <a:effectLst/>
                <a:latin typeface="+mn-lt"/>
              </a:rPr>
              <a:t>Authorization Metadata:</a:t>
            </a:r>
            <a:r>
              <a:rPr lang="en-US" b="0" i="0" dirty="0">
                <a:solidFill>
                  <a:srgbClr val="0F0F0F"/>
                </a:solidFill>
                <a:effectLst/>
                <a:latin typeface="+mn-lt"/>
              </a:rPr>
              <a:t> Specifies the permissions or roles required to access specific resources or perform certain actions.</a:t>
            </a:r>
          </a:p>
          <a:p>
            <a:pPr marL="158750" indent="0">
              <a:buNone/>
            </a:pPr>
            <a:endParaRPr lang="en-US" dirty="0"/>
          </a:p>
        </p:txBody>
      </p:sp>
    </p:spTree>
    <p:extLst>
      <p:ext uri="{BB962C8B-B14F-4D97-AF65-F5344CB8AC3E}">
        <p14:creationId xmlns:p14="http://schemas.microsoft.com/office/powerpoint/2010/main" val="393378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76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830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f9262ee2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f9262ee2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238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34963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extLst>
      <p:ext uri="{BB962C8B-B14F-4D97-AF65-F5344CB8AC3E}">
        <p14:creationId xmlns:p14="http://schemas.microsoft.com/office/powerpoint/2010/main" val="774771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extLst>
      <p:ext uri="{BB962C8B-B14F-4D97-AF65-F5344CB8AC3E}">
        <p14:creationId xmlns:p14="http://schemas.microsoft.com/office/powerpoint/2010/main" val="1227354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8/1/2024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27456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8/1/2024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3592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8/1/2024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0812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8/1/2024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5192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8/1/2024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19769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8/1/2024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53398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8/1/2024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3136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8/1/2024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1217176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8/1/2024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332405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8/1/2024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459457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8/1/2024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9227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0" r:id="rId5"/>
    <p:sldLayoutId id="2147483661" r:id="rId6"/>
    <p:sldLayoutId id="2147483662" r:id="rId7"/>
    <p:sldLayoutId id="2147483678" r:id="rId8"/>
    <p:sldLayoutId id="2147483679" r:id="rId9"/>
    <p:sldLayoutId id="2147483684" r:id="rId10"/>
    <p:sldLayoutId id="2147483685"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8/1/2024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01007028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Colors" Target="../diagrams/colors2.xml"/><Relationship Id="rId11" Type="http://schemas.openxmlformats.org/officeDocument/2006/relationships/image" Target="../media/image17.svg"/><Relationship Id="rId5" Type="http://schemas.openxmlformats.org/officeDocument/2006/relationships/diagramQuickStyle" Target="../diagrams/quickStyle2.xm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HYPERMEDIA</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Bringing Knowledge to your APIs</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ASP.NET WEB API</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E5F1-FC1D-10F2-FC78-936EAA9B4886}"/>
              </a:ext>
            </a:extLst>
          </p:cNvPr>
          <p:cNvSpPr>
            <a:spLocks noGrp="1"/>
          </p:cNvSpPr>
          <p:nvPr>
            <p:ph type="title"/>
          </p:nvPr>
        </p:nvSpPr>
        <p:spPr>
          <a:xfrm>
            <a:off x="938499" y="445025"/>
            <a:ext cx="6657711" cy="941400"/>
          </a:xfrm>
        </p:spPr>
        <p:txBody>
          <a:bodyPr/>
          <a:lstStyle/>
          <a:p>
            <a:r>
              <a:rPr lang="en-US" dirty="0"/>
              <a:t>You all have used Metadata for years!</a:t>
            </a:r>
          </a:p>
        </p:txBody>
      </p:sp>
      <p:sp>
        <p:nvSpPr>
          <p:cNvPr id="3" name="Text Placeholder 2">
            <a:extLst>
              <a:ext uri="{FF2B5EF4-FFF2-40B4-BE49-F238E27FC236}">
                <a16:creationId xmlns:a16="http://schemas.microsoft.com/office/drawing/2014/main" id="{70797D51-FCC5-DE95-BDD9-352E98644213}"/>
              </a:ext>
            </a:extLst>
          </p:cNvPr>
          <p:cNvSpPr>
            <a:spLocks noGrp="1"/>
          </p:cNvSpPr>
          <p:nvPr>
            <p:ph type="body" idx="1"/>
          </p:nvPr>
        </p:nvSpPr>
        <p:spPr>
          <a:xfrm>
            <a:off x="938500" y="1659274"/>
            <a:ext cx="6082308" cy="3153591"/>
          </a:xfrm>
        </p:spPr>
        <p:txBody>
          <a:bodyPr/>
          <a:lstStyle/>
          <a:p>
            <a:pPr marL="139700" indent="0">
              <a:buNone/>
            </a:pPr>
            <a:r>
              <a:rPr lang="en-US" sz="1800" b="1" dirty="0"/>
              <a:t>HyperText Markup Language</a:t>
            </a:r>
          </a:p>
          <a:p>
            <a:pPr marL="139700" indent="0">
              <a:buNone/>
            </a:pPr>
            <a:endParaRPr lang="en-US" sz="1600" dirty="0"/>
          </a:p>
          <a:p>
            <a:pPr marL="139700" indent="0">
              <a:buNone/>
            </a:pPr>
            <a:r>
              <a:rPr lang="en-US" sz="1600" dirty="0">
                <a:latin typeface="Consolas" panose="020B0609020204030204" pitchFamily="49" charset="0"/>
                <a:cs typeface="Consolas" panose="020B0609020204030204" pitchFamily="49" charset="0"/>
              </a:rPr>
              <a:t>&lt;a </a:t>
            </a:r>
            <a:r>
              <a:rPr lang="en-US" sz="1600" dirty="0" err="1">
                <a:latin typeface="Consolas" panose="020B0609020204030204" pitchFamily="49" charset="0"/>
                <a:cs typeface="Consolas" panose="020B0609020204030204" pitchFamily="49" charset="0"/>
              </a:rPr>
              <a:t>href</a:t>
            </a:r>
            <a:r>
              <a:rPr lang="en-US" sz="1600" dirty="0">
                <a:latin typeface="Consolas" panose="020B0609020204030204" pitchFamily="49" charset="0"/>
                <a:cs typeface="Consolas" panose="020B0609020204030204" pitchFamily="49" charset="0"/>
              </a:rPr>
              <a:t>=“/apple”&gt;Apple&lt;/a&gt;</a:t>
            </a:r>
          </a:p>
          <a:p>
            <a:pPr marL="139700" indent="0">
              <a:buNone/>
            </a:pP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img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apple.png</a:t>
            </a:r>
            <a:r>
              <a:rPr lang="en-US" sz="1600" dirty="0">
                <a:latin typeface="Consolas" panose="020B0609020204030204" pitchFamily="49" charset="0"/>
                <a:cs typeface="Consolas" panose="020B0609020204030204" pitchFamily="49" charset="0"/>
              </a:rPr>
              <a:t>” alt=“Apple”&gt;</a:t>
            </a:r>
          </a:p>
          <a:p>
            <a:pPr marL="139700" indent="0">
              <a:buNone/>
            </a:pPr>
            <a:r>
              <a:rPr lang="en-US" sz="1600" dirty="0">
                <a:latin typeface="Consolas" panose="020B0609020204030204" pitchFamily="49" charset="0"/>
                <a:cs typeface="Consolas" panose="020B0609020204030204" pitchFamily="49" charset="0"/>
              </a:rPr>
              <a:t>&lt;video </a:t>
            </a:r>
            <a:r>
              <a:rPr lang="en-US" sz="1600" dirty="0" err="1">
                <a:latin typeface="Consolas" panose="020B0609020204030204" pitchFamily="49" charset="0"/>
                <a:cs typeface="Consolas" panose="020B0609020204030204" pitchFamily="49" charset="0"/>
              </a:rPr>
              <a:t>src</a:t>
            </a:r>
            <a:r>
              <a:rPr lang="en-US" sz="1600" dirty="0">
                <a:latin typeface="Consolas" panose="020B0609020204030204" pitchFamily="49" charset="0"/>
                <a:cs typeface="Consolas" panose="020B0609020204030204" pitchFamily="49" charset="0"/>
              </a:rPr>
              <a:t>=“apple.mp4”&gt;Apple&lt;/video&gt;</a:t>
            </a:r>
          </a:p>
          <a:p>
            <a:pPr marL="139700" indent="0">
              <a:buNone/>
            </a:pPr>
            <a:r>
              <a:rPr lang="en-US" sz="1600" dirty="0">
                <a:latin typeface="Consolas" panose="020B0609020204030204" pitchFamily="49" charset="0"/>
                <a:cs typeface="Consolas" panose="020B0609020204030204" pitchFamily="49" charset="0"/>
              </a:rPr>
              <a:t>&lt;form action=”/apple” method=“post” </a:t>
            </a:r>
            <a:r>
              <a:rPr lang="en-US" sz="1600" dirty="0" err="1">
                <a:latin typeface="Consolas" panose="020B0609020204030204" pitchFamily="49" charset="0"/>
                <a:cs typeface="Consolas" panose="020B0609020204030204" pitchFamily="49" charset="0"/>
              </a:rPr>
              <a:t>rel</a:t>
            </a:r>
            <a:r>
              <a:rPr lang="en-US" sz="1600" dirty="0">
                <a:latin typeface="Consolas" panose="020B0609020204030204" pitchFamily="49" charset="0"/>
                <a:cs typeface="Consolas" panose="020B0609020204030204" pitchFamily="49" charset="0"/>
              </a:rPr>
              <a:t>=“on”&gt;</a:t>
            </a:r>
          </a:p>
          <a:p>
            <a:pPr marL="139700" indent="0">
              <a:buNone/>
            </a:pPr>
            <a:r>
              <a:rPr lang="en-US" sz="1600" dirty="0">
                <a:latin typeface="Consolas" panose="020B0609020204030204" pitchFamily="49" charset="0"/>
                <a:cs typeface="Consolas" panose="020B0609020204030204" pitchFamily="49" charset="0"/>
              </a:rPr>
              <a:t>	&lt;button type=“submit”</a:t>
            </a:r>
          </a:p>
          <a:p>
            <a:pPr marL="139700" indent="0">
              <a:buNone/>
            </a:pPr>
            <a:r>
              <a:rPr lang="en-US" sz="1600" dirty="0">
                <a:latin typeface="Consolas" panose="020B0609020204030204" pitchFamily="49" charset="0"/>
                <a:cs typeface="Consolas" panose="020B0609020204030204" pitchFamily="49" charset="0"/>
              </a:rPr>
              <a:t>	        name=“state”</a:t>
            </a:r>
          </a:p>
          <a:p>
            <a:pPr marL="139700" indent="0">
              <a:buNone/>
            </a:pPr>
            <a:r>
              <a:rPr lang="en-US" sz="1600" dirty="0">
                <a:latin typeface="Consolas" panose="020B0609020204030204" pitchFamily="49" charset="0"/>
                <a:cs typeface="Consolas" panose="020B0609020204030204" pitchFamily="49" charset="0"/>
              </a:rPr>
              <a:t>	        value=“buy”&gt;Buy</a:t>
            </a:r>
          </a:p>
          <a:p>
            <a:pPr marL="139700" indent="0">
              <a:buNone/>
            </a:pPr>
            <a:r>
              <a:rPr lang="en-US" sz="1600" dirty="0">
                <a:latin typeface="Consolas" panose="020B0609020204030204" pitchFamily="49" charset="0"/>
                <a:cs typeface="Consolas" panose="020B0609020204030204" pitchFamily="49" charset="0"/>
              </a:rPr>
              <a:t>       &lt;/button&gt;</a:t>
            </a:r>
          </a:p>
          <a:p>
            <a:pPr marL="139700" indent="0">
              <a:buNone/>
            </a:pPr>
            <a:r>
              <a:rPr lang="en-US" sz="1600" dirty="0">
                <a:latin typeface="Consolas" panose="020B0609020204030204" pitchFamily="49" charset="0"/>
                <a:cs typeface="Consolas" panose="020B0609020204030204" pitchFamily="49" charset="0"/>
              </a:rPr>
              <a:t>&lt;/form&gt;</a:t>
            </a:r>
          </a:p>
        </p:txBody>
      </p:sp>
    </p:spTree>
    <p:extLst>
      <p:ext uri="{BB962C8B-B14F-4D97-AF65-F5344CB8AC3E}">
        <p14:creationId xmlns:p14="http://schemas.microsoft.com/office/powerpoint/2010/main" val="1388781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DEEP-DIVE</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Let’s look at REST and why Hypermedia is so important</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51075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60A7C-1825-A9D9-B95A-64116EDF142C}"/>
              </a:ext>
            </a:extLst>
          </p:cNvPr>
          <p:cNvSpPr>
            <a:spLocks noGrp="1"/>
          </p:cNvSpPr>
          <p:nvPr>
            <p:ph type="title"/>
          </p:nvPr>
        </p:nvSpPr>
        <p:spPr/>
        <p:txBody>
          <a:bodyPr/>
          <a:lstStyle/>
          <a:p>
            <a:r>
              <a:rPr lang="en-US" sz="3200" dirty="0"/>
              <a:t>HATEOAS</a:t>
            </a:r>
            <a:endParaRPr lang="en-US" dirty="0"/>
          </a:p>
        </p:txBody>
      </p:sp>
      <p:sp>
        <p:nvSpPr>
          <p:cNvPr id="6" name="Text Placeholder 5">
            <a:extLst>
              <a:ext uri="{FF2B5EF4-FFF2-40B4-BE49-F238E27FC236}">
                <a16:creationId xmlns:a16="http://schemas.microsoft.com/office/drawing/2014/main" id="{78B1F497-1D2C-94ED-0643-C53B46CF0E68}"/>
              </a:ext>
            </a:extLst>
          </p:cNvPr>
          <p:cNvSpPr>
            <a:spLocks noGrp="1"/>
          </p:cNvSpPr>
          <p:nvPr>
            <p:ph type="body" idx="1"/>
          </p:nvPr>
        </p:nvSpPr>
        <p:spPr>
          <a:xfrm>
            <a:off x="938500" y="1025655"/>
            <a:ext cx="3370113" cy="1546095"/>
          </a:xfrm>
        </p:spPr>
        <p:txBody>
          <a:bodyPr/>
          <a:lstStyle/>
          <a:p>
            <a:pPr marL="139700" indent="0">
              <a:buNone/>
            </a:pPr>
            <a:r>
              <a:rPr lang="en-US" sz="1600" dirty="0"/>
              <a:t>Hypermedia as the engine of application state</a:t>
            </a:r>
          </a:p>
        </p:txBody>
      </p:sp>
      <p:graphicFrame>
        <p:nvGraphicFramePr>
          <p:cNvPr id="7" name="Diagram 6">
            <a:extLst>
              <a:ext uri="{FF2B5EF4-FFF2-40B4-BE49-F238E27FC236}">
                <a16:creationId xmlns:a16="http://schemas.microsoft.com/office/drawing/2014/main" id="{D166AF8A-06B5-6896-9CF7-FABC478352A2}"/>
              </a:ext>
            </a:extLst>
          </p:cNvPr>
          <p:cNvGraphicFramePr/>
          <p:nvPr>
            <p:extLst>
              <p:ext uri="{D42A27DB-BD31-4B8C-83A1-F6EECF244321}">
                <p14:modId xmlns:p14="http://schemas.microsoft.com/office/powerpoint/2010/main" val="3404357361"/>
              </p:ext>
            </p:extLst>
          </p:nvPr>
        </p:nvGraphicFramePr>
        <p:xfrm>
          <a:off x="2701787" y="9721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7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n-US" sz="2000" dirty="0"/>
              <a:t>Hypermedia is a constraint. As in, you either do it or you aren’t doing REST. You can’t have evolvability if clients have their controls baked into their design at deployment. Controls have to be learned on the fly. That’s what hypermedia enables.</a:t>
            </a:r>
            <a:r>
              <a:rPr lang="en" sz="2000" dirty="0"/>
              <a:t>”</a:t>
            </a:r>
            <a:endParaRPr sz="2000" dirty="0"/>
          </a:p>
        </p:txBody>
      </p:sp>
    </p:spTree>
    <p:extLst>
      <p:ext uri="{BB962C8B-B14F-4D97-AF65-F5344CB8AC3E}">
        <p14:creationId xmlns:p14="http://schemas.microsoft.com/office/powerpoint/2010/main" val="397427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APIs Results</a:t>
            </a:r>
            <a:endParaRPr dirty="0">
              <a:solidFill>
                <a:schemeClr val="accent1"/>
              </a:solidFill>
            </a:endParaRPr>
          </a:p>
        </p:txBody>
      </p:sp>
      <p:sp>
        <p:nvSpPr>
          <p:cNvPr id="215" name="Google Shape;215;p44"/>
          <p:cNvSpPr txBox="1">
            <a:spLocks noGrp="1"/>
          </p:cNvSpPr>
          <p:nvPr>
            <p:ph type="body" idx="1"/>
          </p:nvPr>
        </p:nvSpPr>
        <p:spPr>
          <a:xfrm>
            <a:off x="326350" y="1417427"/>
            <a:ext cx="4467555" cy="14592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Customer record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URL template: http://company-x.com/customers/{customer-id}</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  Address: ”4268 Del Mar </a:t>
            </a:r>
            <a:r>
              <a:rPr lang="en-US" sz="1000" dirty="0">
                <a:solidFill>
                  <a:schemeClr val="bg1"/>
                </a:solidFill>
                <a:latin typeface="Consolas" panose="020B0609020204030204" pitchFamily="49" charset="0"/>
                <a:cs typeface="Consolas" panose="020B0609020204030204" pitchFamily="49" charset="0"/>
              </a:rPr>
              <a:t>D</a:t>
            </a:r>
            <a:r>
              <a:rPr lang="en-US" sz="1000" b="0" i="0" dirty="0">
                <a:solidFill>
                  <a:schemeClr val="bg1"/>
                </a:solidFill>
                <a:effectLst/>
                <a:latin typeface="Consolas" panose="020B0609020204030204" pitchFamily="49" charset="0"/>
                <a:cs typeface="Consolas" panose="020B0609020204030204" pitchFamily="49" charset="0"/>
              </a:rPr>
              <a:t>r SW, Wyoming, MI 49418",</a:t>
            </a:r>
            <a:br>
              <a:rPr lang="en-US" sz="1000" dirty="0">
                <a:solidFill>
                  <a:schemeClr val="bg1"/>
                </a:solidFill>
                <a:latin typeface="Consolas" panose="020B0609020204030204" pitchFamily="49" charset="0"/>
                <a:cs typeface="Consolas" panose="020B0609020204030204" pitchFamily="49" charset="0"/>
              </a:rPr>
            </a:br>
            <a:r>
              <a:rPr lang="en-US" sz="1000" b="0" i="0" dirty="0">
                <a:solidFill>
                  <a:schemeClr val="bg1"/>
                </a:solidFill>
                <a:effectLst/>
                <a:latin typeface="Consolas" panose="020B0609020204030204" pitchFamily="49" charset="0"/>
                <a:cs typeface="Consolas" panose="020B0609020204030204" pitchFamily="49" charset="0"/>
              </a:rPr>
              <a:t>}</a:t>
            </a:r>
            <a:endParaRPr lang="en-US" sz="1000" dirty="0">
              <a:solidFill>
                <a:schemeClr val="bg1"/>
              </a:solidFill>
              <a:latin typeface="Consolas" panose="020B0609020204030204" pitchFamily="49" charset="0"/>
              <a:cs typeface="Consolas" panose="020B0609020204030204" pitchFamily="49"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5;p44"/>
          <p:cNvSpPr txBox="1">
            <a:spLocks/>
          </p:cNvSpPr>
          <p:nvPr/>
        </p:nvSpPr>
        <p:spPr>
          <a:xfrm>
            <a:off x="1816793" y="2615760"/>
            <a:ext cx="4540777" cy="3247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Customer record</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URL template: http://company-x.com/customers/{customer-id}</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ID: 6755,</a:t>
            </a:r>
            <a:br>
              <a:rPr lang="en-US" sz="1000" dirty="0">
                <a:solidFill>
                  <a:schemeClr val="bg1"/>
                </a:solidFill>
                <a:latin typeface="Consolas" panose="020B0609020204030204" pitchFamily="49" charset="0"/>
                <a:cs typeface="Consolas" panose="020B0609020204030204" pitchFamily="49" charset="0"/>
              </a:rPr>
            </a:br>
            <a:r>
              <a:rPr lang="en-US" sz="1000" dirty="0">
                <a:solidFill>
                  <a:schemeClr val="bg1"/>
                </a:solidFill>
                <a:latin typeface="Consolas" panose="020B0609020204030204" pitchFamily="49" charset="0"/>
                <a:cs typeface="Consolas" panose="020B0609020204030204" pitchFamily="49" charset="0"/>
              </a:rPr>
              <a:t>  Name: ”Chris Woodruff",</a:t>
            </a:r>
            <a:br>
              <a:rPr lang="en-US" sz="1000" dirty="0">
                <a:solidFill>
                  <a:schemeClr val="bg1"/>
                </a:solidFill>
                <a:latin typeface="Consolas" panose="020B0609020204030204" pitchFamily="49" charset="0"/>
                <a:cs typeface="Consolas" panose="020B0609020204030204" pitchFamily="49" charset="0"/>
              </a:rPr>
            </a:br>
            <a:r>
              <a:rPr lang="en-US" sz="1000" dirty="0">
                <a:solidFill>
                  <a:schemeClr val="bg1"/>
                </a:solidFill>
                <a:latin typeface="Consolas" panose="020B0609020204030204" pitchFamily="49" charset="0"/>
                <a:cs typeface="Consolas" panose="020B0609020204030204" pitchFamily="49" charset="0"/>
              </a:rPr>
              <a:t>  Address: ”4268 Del Mar Dr SW, Wyoming, MI 49418",</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_links:</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href</a:t>
            </a:r>
            <a:r>
              <a:rPr lang="en-US" sz="1000" dirty="0">
                <a:solidFill>
                  <a:schemeClr val="bg1"/>
                </a:solidFill>
                <a:latin typeface="Consolas" panose="020B0609020204030204" pitchFamily="49" charset="0"/>
                <a:cs typeface="Consolas" panose="020B0609020204030204" pitchFamily="49" charset="0"/>
              </a:rPr>
              <a:t>: " http://company-x.com/customers/6755",</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title = "Sales orders"</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  ]</a:t>
            </a:r>
          </a:p>
          <a:p>
            <a:pPr marL="0" indent="0">
              <a:buFont typeface="Montserrat"/>
              <a:buNone/>
            </a:pPr>
            <a:r>
              <a:rPr lang="en-US" sz="1000" dirty="0">
                <a:solidFill>
                  <a:schemeClr val="bg1"/>
                </a:solidFill>
                <a:latin typeface="Consolas" panose="020B0609020204030204" pitchFamily="49" charset="0"/>
                <a:cs typeface="Consolas" panose="020B06090202040302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a:t>
            </a:r>
            <a:br>
              <a:rPr lang="en" dirty="0"/>
            </a:br>
            <a:r>
              <a:rPr lang="en" dirty="0"/>
              <a:t>APIs Results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 Placeholder 3">
            <a:extLst>
              <a:ext uri="{FF2B5EF4-FFF2-40B4-BE49-F238E27FC236}">
                <a16:creationId xmlns:a16="http://schemas.microsoft.com/office/drawing/2014/main" id="{22340A17-19C0-CCD5-3441-D2B52CE58C2E}"/>
              </a:ext>
            </a:extLst>
          </p:cNvPr>
          <p:cNvSpPr>
            <a:spLocks noGrp="1"/>
          </p:cNvSpPr>
          <p:nvPr>
            <p:ph type="body" idx="1"/>
          </p:nvPr>
        </p:nvSpPr>
        <p:spPr>
          <a:xfrm>
            <a:off x="209643" y="1659275"/>
            <a:ext cx="3915757" cy="2760900"/>
          </a:xfrm>
        </p:spPr>
        <p:txBody>
          <a:bodyPr/>
          <a:lstStyle/>
          <a:p>
            <a:pPr marL="139700" indent="0">
              <a:buNone/>
            </a:pPr>
            <a:r>
              <a:rPr lang="en-US" sz="1000" dirty="0">
                <a:latin typeface="Consolas" panose="020B0609020204030204" pitchFamily="49" charset="0"/>
              </a:rPr>
              <a:t>// List of sales order</a:t>
            </a:r>
            <a:br>
              <a:rPr lang="en-US" sz="1000" dirty="0">
                <a:latin typeface="Consolas" panose="020B0609020204030204" pitchFamily="49" charset="0"/>
              </a:rPr>
            </a:br>
            <a:r>
              <a:rPr lang="en-US" sz="1000" dirty="0">
                <a:latin typeface="Consolas" panose="020B0609020204030204" pitchFamily="49" charset="0"/>
              </a:rPr>
              <a:t>// URL template: http://company-x.com/customers/{customer-id}/sales-orders</a:t>
            </a:r>
            <a:br>
              <a:rPr lang="en-US" sz="1000" dirty="0">
                <a:latin typeface="Consolas" panose="020B0609020204030204" pitchFamily="49" charset="0"/>
              </a:rPr>
            </a:br>
            <a:r>
              <a:rPr lang="en-US" sz="1000" dirty="0">
                <a:latin typeface="Consolas" panose="020B0609020204030204" pitchFamily="49" charset="0"/>
              </a:rPr>
              <a:t>{</a:t>
            </a:r>
            <a:br>
              <a:rPr lang="en-US" sz="1000" dirty="0">
                <a:latin typeface="Consolas" panose="020B0609020204030204" pitchFamily="49" charset="0"/>
              </a:rPr>
            </a:br>
            <a:r>
              <a:rPr lang="en-US" sz="1000" dirty="0">
                <a:latin typeface="Consolas" panose="020B0609020204030204" pitchFamily="49" charset="0"/>
              </a:rPr>
              <a:t>  </a:t>
            </a:r>
            <a:r>
              <a:rPr lang="en-US" sz="1000" dirty="0" err="1">
                <a:latin typeface="Consolas" panose="020B0609020204030204" pitchFamily="49" charset="0"/>
              </a:rPr>
              <a:t>CustomerId</a:t>
            </a:r>
            <a:r>
              <a:rPr lang="en-US" sz="1000" dirty="0">
                <a:latin typeface="Consolas" panose="020B0609020204030204" pitchFamily="49" charset="0"/>
              </a:rPr>
              <a:t>: 6755,</a:t>
            </a:r>
            <a:br>
              <a:rPr lang="en-US" sz="1000" dirty="0">
                <a:latin typeface="Consolas" panose="020B0609020204030204" pitchFamily="49" charset="0"/>
              </a:rPr>
            </a:br>
            <a:r>
              <a:rPr lang="en-US" sz="1000" dirty="0">
                <a:latin typeface="Consolas" panose="020B0609020204030204" pitchFamily="49" charset="0"/>
              </a:rPr>
              <a:t>  Orders:</a:t>
            </a:r>
            <a:br>
              <a:rPr lang="en-US" sz="1000" dirty="0">
                <a:latin typeface="Consolas" panose="020B0609020204030204" pitchFamily="49" charset="0"/>
              </a:rPr>
            </a:br>
            <a:r>
              <a:rPr lang="en-US" sz="1000" dirty="0">
                <a:latin typeface="Consolas" panose="020B0609020204030204" pitchFamily="49" charset="0"/>
              </a:rPr>
              <a:t>  [</a:t>
            </a:r>
            <a:br>
              <a:rPr lang="en-US" sz="1000" dirty="0">
                <a:latin typeface="Consolas" panose="020B0609020204030204" pitchFamily="49" charset="0"/>
              </a:rPr>
            </a:br>
            <a:r>
              <a:rPr lang="en-US" sz="1000" dirty="0">
                <a:latin typeface="Consolas" panose="020B0609020204030204" pitchFamily="49" charset="0"/>
              </a:rPr>
              <a:t>    {</a:t>
            </a:r>
            <a:br>
              <a:rPr lang="en-US" sz="1000" dirty="0">
                <a:latin typeface="Consolas" panose="020B0609020204030204" pitchFamily="49" charset="0"/>
              </a:rPr>
            </a:br>
            <a:r>
              <a:rPr lang="en-US" sz="1000" dirty="0">
                <a:latin typeface="Consolas" panose="020B0609020204030204" pitchFamily="49" charset="0"/>
              </a:rPr>
              <a:t>      ID: 322,</a:t>
            </a:r>
            <a:br>
              <a:rPr lang="en-US" sz="1000" dirty="0">
                <a:latin typeface="Consolas" panose="020B0609020204030204" pitchFamily="49" charset="0"/>
              </a:rPr>
            </a:br>
            <a:r>
              <a:rPr lang="en-US" sz="1000" dirty="0">
                <a:latin typeface="Consolas" panose="020B0609020204030204" pitchFamily="49" charset="0"/>
              </a:rPr>
              <a:t>      </a:t>
            </a:r>
            <a:r>
              <a:rPr lang="en-US" sz="1000" dirty="0" err="1">
                <a:latin typeface="Consolas" panose="020B0609020204030204" pitchFamily="49" charset="0"/>
              </a:rPr>
              <a:t>ItemNumber</a:t>
            </a:r>
            <a:r>
              <a:rPr lang="en-US" sz="1000" dirty="0">
                <a:latin typeface="Consolas" panose="020B0609020204030204" pitchFamily="49" charset="0"/>
              </a:rPr>
              <a:t>: 15,</a:t>
            </a:r>
            <a:br>
              <a:rPr lang="en-US" sz="1000" dirty="0">
                <a:latin typeface="Consolas" panose="020B0609020204030204" pitchFamily="49" charset="0"/>
              </a:rPr>
            </a:br>
            <a:r>
              <a:rPr lang="en-US" sz="1000" dirty="0">
                <a:latin typeface="Consolas" panose="020B0609020204030204" pitchFamily="49" charset="0"/>
              </a:rPr>
              <a:t>      Quantity: 4</a:t>
            </a:r>
            <a:br>
              <a:rPr lang="en-US" sz="1000" dirty="0">
                <a:latin typeface="Consolas" panose="020B0609020204030204" pitchFamily="49" charset="0"/>
              </a:rPr>
            </a:br>
            <a:r>
              <a:rPr lang="en-US" sz="1000" dirty="0">
                <a:latin typeface="Consolas" panose="020B0609020204030204" pitchFamily="49" charset="0"/>
              </a:rPr>
              <a:t>    }</a:t>
            </a:r>
            <a:br>
              <a:rPr lang="en-US" sz="1000" dirty="0">
                <a:latin typeface="Consolas" panose="020B0609020204030204" pitchFamily="49" charset="0"/>
              </a:rPr>
            </a:br>
            <a:r>
              <a:rPr lang="en-US" sz="1000" dirty="0">
                <a:latin typeface="Consolas" panose="020B0609020204030204" pitchFamily="49" charset="0"/>
              </a:rPr>
              <a:t>  ]</a:t>
            </a:r>
            <a:br>
              <a:rPr lang="en-US" sz="1000" dirty="0">
                <a:latin typeface="Consolas" panose="020B0609020204030204" pitchFamily="49" charset="0"/>
              </a:rPr>
            </a:br>
            <a:r>
              <a:rPr lang="en-US" sz="1000" dirty="0">
                <a:latin typeface="Consolas" panose="020B0609020204030204" pitchFamily="49" charset="0"/>
              </a:rPr>
              <a:t>}</a:t>
            </a:r>
          </a:p>
        </p:txBody>
      </p:sp>
      <p:sp>
        <p:nvSpPr>
          <p:cNvPr id="6" name="TextBox 5">
            <a:extLst>
              <a:ext uri="{FF2B5EF4-FFF2-40B4-BE49-F238E27FC236}">
                <a16:creationId xmlns:a16="http://schemas.microsoft.com/office/drawing/2014/main" id="{0A568D0A-5169-102C-6390-4EEF3229FBAC}"/>
              </a:ext>
            </a:extLst>
          </p:cNvPr>
          <p:cNvSpPr txBox="1"/>
          <p:nvPr/>
        </p:nvSpPr>
        <p:spPr>
          <a:xfrm>
            <a:off x="3789200" y="723325"/>
            <a:ext cx="5145157" cy="4093428"/>
          </a:xfrm>
          <a:prstGeom prst="rect">
            <a:avLst/>
          </a:prstGeom>
          <a:noFill/>
        </p:spPr>
        <p:txBody>
          <a:bodyPr wrap="square">
            <a:spAutoFit/>
          </a:bodyPr>
          <a:lstStyle/>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List of sales order</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URL template: http://company-x.com/customers/{customer-id}/sales-order/{sales-order-id}</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CustomerId</a:t>
            </a:r>
            <a:r>
              <a:rPr lang="en-US" sz="1000" b="0" i="0" dirty="0">
                <a:solidFill>
                  <a:schemeClr val="bg1"/>
                </a:solidFill>
                <a:effectLst/>
                <a:latin typeface="Consolas" panose="020B0609020204030204" pitchFamily="49" charset="0"/>
                <a:cs typeface="Consolas" panose="020B0609020204030204" pitchFamily="49" charset="0"/>
              </a:rPr>
              <a:t>: 6755,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Orders: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ID: 10,</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ItemNumber</a:t>
            </a:r>
            <a:r>
              <a:rPr lang="en-US" sz="1000" b="0" i="0" dirty="0">
                <a:solidFill>
                  <a:schemeClr val="bg1"/>
                </a:solidFill>
                <a:effectLst/>
                <a:latin typeface="Consolas" panose="020B0609020204030204" pitchFamily="49" charset="0"/>
                <a:cs typeface="Consolas" panose="020B0609020204030204" pitchFamily="49" charset="0"/>
              </a:rPr>
              <a:t>: 15,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Quantity: 4,</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_links: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href</a:t>
            </a:r>
            <a:r>
              <a:rPr lang="en-US" sz="1000" b="0" i="0" dirty="0">
                <a:solidFill>
                  <a:schemeClr val="bg1"/>
                </a:solidFill>
                <a:effectLst/>
                <a:latin typeface="Consolas" panose="020B0609020204030204" pitchFamily="49" charset="0"/>
                <a:cs typeface="Consolas" panose="020B0609020204030204" pitchFamily="49" charset="0"/>
              </a:rPr>
              <a:t>: "http://company-x.com/customers/6755/sales-order/10",</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title = "Sales order details"</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r>
              <a:rPr lang="en-US" sz="1000" b="0" i="0" dirty="0" err="1">
                <a:solidFill>
                  <a:schemeClr val="bg1"/>
                </a:solidFill>
                <a:effectLst/>
                <a:latin typeface="Consolas" panose="020B0609020204030204" pitchFamily="49" charset="0"/>
                <a:cs typeface="Consolas" panose="020B0609020204030204" pitchFamily="49" charset="0"/>
              </a:rPr>
              <a:t>href</a:t>
            </a:r>
            <a:r>
              <a:rPr lang="en-US" sz="1000" b="0" i="0" dirty="0">
                <a:solidFill>
                  <a:schemeClr val="bg1"/>
                </a:solidFill>
                <a:effectLst/>
                <a:latin typeface="Consolas" panose="020B0609020204030204" pitchFamily="49" charset="0"/>
                <a:cs typeface="Consolas" panose="020B0609020204030204" pitchFamily="49" charset="0"/>
              </a:rPr>
              <a:t>: " http://company-x.com/product/15",</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title = "Item order details (catalog)"</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  ]</a:t>
            </a:r>
          </a:p>
          <a:p>
            <a:pPr marL="0" lvl="0" indent="0" algn="l" rtl="0">
              <a:spcBef>
                <a:spcPts val="0"/>
              </a:spcBef>
              <a:spcAft>
                <a:spcPts val="0"/>
              </a:spcAft>
              <a:buNone/>
            </a:pPr>
            <a:r>
              <a:rPr lang="en-US" sz="1000" b="0" i="0" dirty="0">
                <a:solidFill>
                  <a:schemeClr val="bg1"/>
                </a:solidFill>
                <a:effectLst/>
                <a:latin typeface="Consolas" panose="020B0609020204030204" pitchFamily="49" charset="0"/>
                <a:cs typeface="Consolas" panose="020B0609020204030204" pitchFamily="49" charset="0"/>
              </a:rPr>
              <a:t>}</a:t>
            </a:r>
            <a:endParaRPr lang="en-US" sz="1000" dirty="0"/>
          </a:p>
        </p:txBody>
      </p:sp>
    </p:spTree>
    <p:extLst>
      <p:ext uri="{BB962C8B-B14F-4D97-AF65-F5344CB8AC3E}">
        <p14:creationId xmlns:p14="http://schemas.microsoft.com/office/powerpoint/2010/main" val="414201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631786" cy="723900"/>
          </a:xfrm>
        </p:spPr>
        <p:txBody>
          <a:bodyPr/>
          <a:lstStyle/>
          <a:p>
            <a:r>
              <a:rPr lang="en-US" dirty="0"/>
              <a:t>Resource URL</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HTTP Methods</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5824041" cy="941400"/>
          </a:xfrm>
        </p:spPr>
        <p:txBody>
          <a:bodyPr/>
          <a:lstStyle/>
          <a:p>
            <a:r>
              <a:rPr lang="en-US" sz="4000" dirty="0"/>
              <a:t>Resource Metadata</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1938992"/>
          </a:xfrm>
          <a:prstGeom prst="rect">
            <a:avLst/>
          </a:prstGeom>
          <a:noFill/>
        </p:spPr>
        <p:txBody>
          <a:bodyPr wrap="square" rtlCol="0">
            <a:spAutoFit/>
          </a:bodyPr>
          <a:lstStyle/>
          <a:p>
            <a:pPr algn="ctr"/>
            <a:r>
              <a:rPr lang="en-US" sz="2000" dirty="0">
                <a:solidFill>
                  <a:schemeClr val="bg1"/>
                </a:solidFill>
                <a:latin typeface="+mn-lt"/>
              </a:rPr>
              <a:t>The URL (Uniform Resource Locator) that uniquely identifies a resource. It's essential for clients to locate and interact with resources.</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938992"/>
          </a:xfrm>
          <a:prstGeom prst="rect">
            <a:avLst/>
          </a:prstGeom>
          <a:noFill/>
        </p:spPr>
        <p:txBody>
          <a:bodyPr wrap="square" rtlCol="0">
            <a:spAutoFit/>
          </a:bodyPr>
          <a:lstStyle/>
          <a:p>
            <a:pPr algn="ctr"/>
            <a:r>
              <a:rPr lang="en-US" sz="2000" b="0" i="0" dirty="0">
                <a:solidFill>
                  <a:schemeClr val="bg1"/>
                </a:solidFill>
                <a:effectLst/>
                <a:latin typeface="+mn-lt"/>
              </a:rPr>
              <a:t>Metadata about which HTTP methods (GET, POST, PUT, DELETE, etc.) are supported by a resource. This tells clients what actions they can perform on a resource.</a:t>
            </a:r>
            <a:endParaRPr lang="en-US" sz="1600" dirty="0">
              <a:solidFill>
                <a:schemeClr val="bg1"/>
              </a:solidFill>
              <a:latin typeface="+mn-lt"/>
            </a:endParaRPr>
          </a:p>
        </p:txBody>
      </p:sp>
    </p:spTree>
    <p:extLst>
      <p:ext uri="{BB962C8B-B14F-4D97-AF65-F5344CB8AC3E}">
        <p14:creationId xmlns:p14="http://schemas.microsoft.com/office/powerpoint/2010/main" val="149276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dirty="0"/>
              <a:t>Links</a:t>
            </a:r>
            <a:endParaRPr lang="en-US" sz="3200" dirty="0"/>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dirty="0"/>
              <a:t>Actions</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286870" y="445025"/>
            <a:ext cx="8776447" cy="941400"/>
          </a:xfrm>
        </p:spPr>
        <p:txBody>
          <a:bodyPr/>
          <a:lstStyle/>
          <a:p>
            <a:pPr algn="l"/>
            <a:r>
              <a:rPr lang="en-US" sz="4000" dirty="0"/>
              <a:t>Hypermedia Controls (HATEOAS)</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001487" y="2525486"/>
            <a:ext cx="3570514" cy="2585323"/>
          </a:xfrm>
          <a:prstGeom prst="rect">
            <a:avLst/>
          </a:prstGeom>
          <a:noFill/>
        </p:spPr>
        <p:txBody>
          <a:bodyPr wrap="square" rtlCol="0">
            <a:spAutoFit/>
          </a:bodyPr>
          <a:lstStyle/>
          <a:p>
            <a:pPr algn="ctr"/>
            <a:r>
              <a:rPr lang="en-US" sz="1800" b="0" i="0" dirty="0">
                <a:solidFill>
                  <a:schemeClr val="bg1"/>
                </a:solidFill>
                <a:effectLst/>
                <a:latin typeface="+mn-lt"/>
              </a:rPr>
              <a:t>Hypermedia links provide navigation between resources that include metadata about the relationship between resources and the URL to access related resources. Clients can follow these links to discover and access related resources dynamically.</a:t>
            </a:r>
            <a:endParaRPr lang="en-US" dirty="0">
              <a:solidFill>
                <a:schemeClr val="bg1"/>
              </a:solidFill>
              <a:latin typeface="+mn-lt"/>
            </a:endParaRP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938992"/>
          </a:xfrm>
          <a:prstGeom prst="rect">
            <a:avLst/>
          </a:prstGeom>
          <a:noFill/>
        </p:spPr>
        <p:txBody>
          <a:bodyPr wrap="square" rtlCol="0">
            <a:spAutoFit/>
          </a:bodyPr>
          <a:lstStyle/>
          <a:p>
            <a:pPr algn="ctr"/>
            <a:r>
              <a:rPr lang="en-US" sz="2000" b="0" i="0" dirty="0">
                <a:solidFill>
                  <a:schemeClr val="bg1"/>
                </a:solidFill>
                <a:effectLst/>
                <a:latin typeface="+mn-lt"/>
              </a:rPr>
              <a:t>Describes the allowable actions or operations that can be performed on a resource. This includes the HTTP methods that are supported for a specific resource.</a:t>
            </a:r>
            <a:endParaRPr lang="en-US" sz="1600" dirty="0">
              <a:solidFill>
                <a:schemeClr val="bg1"/>
              </a:solidFill>
              <a:latin typeface="+mn-lt"/>
            </a:endParaRPr>
          </a:p>
        </p:txBody>
      </p:sp>
    </p:spTree>
    <p:extLst>
      <p:ext uri="{BB962C8B-B14F-4D97-AF65-F5344CB8AC3E}">
        <p14:creationId xmlns:p14="http://schemas.microsoft.com/office/powerpoint/2010/main" val="37716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dirty="0"/>
              <a:t>Pagination</a:t>
            </a:r>
            <a:r>
              <a:rPr lang="en-US" sz="3200" dirty="0"/>
              <a:t> </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sz="4000" dirty="0"/>
              <a:t>Filtering </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7103532" cy="941400"/>
          </a:xfrm>
        </p:spPr>
        <p:txBody>
          <a:bodyPr/>
          <a:lstStyle/>
          <a:p>
            <a:r>
              <a:rPr lang="en-US" sz="4000" dirty="0"/>
              <a:t>Pagination and Filtering</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1938992"/>
          </a:xfrm>
          <a:prstGeom prst="rect">
            <a:avLst/>
          </a:prstGeom>
          <a:noFill/>
        </p:spPr>
        <p:txBody>
          <a:bodyPr wrap="square" rtlCol="0">
            <a:spAutoFit/>
          </a:bodyPr>
          <a:lstStyle/>
          <a:p>
            <a:pPr algn="ctr"/>
            <a:r>
              <a:rPr lang="en-US" sz="2000" dirty="0">
                <a:solidFill>
                  <a:schemeClr val="bg1"/>
                </a:solidFill>
                <a:latin typeface="+mn-lt"/>
              </a:rPr>
              <a:t>When dealing with large collections of resources, metadata like page number, page size, and total item count helps clients navigate through the results.</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1323439"/>
          </a:xfrm>
          <a:prstGeom prst="rect">
            <a:avLst/>
          </a:prstGeom>
          <a:noFill/>
        </p:spPr>
        <p:txBody>
          <a:bodyPr wrap="square" rtlCol="0">
            <a:spAutoFit/>
          </a:bodyPr>
          <a:lstStyle/>
          <a:p>
            <a:pPr algn="ctr"/>
            <a:r>
              <a:rPr lang="en-US" sz="2000" b="0" i="0" dirty="0">
                <a:solidFill>
                  <a:schemeClr val="bg1"/>
                </a:solidFill>
                <a:effectLst/>
                <a:latin typeface="+mn-lt"/>
              </a:rPr>
              <a:t>Metadata specifying query parameters that allow clients to filter and refine resource collections.</a:t>
            </a:r>
            <a:endParaRPr lang="en-US" sz="1600" dirty="0">
              <a:solidFill>
                <a:schemeClr val="bg1"/>
              </a:solidFill>
              <a:latin typeface="+mn-lt"/>
            </a:endParaRPr>
          </a:p>
        </p:txBody>
      </p:sp>
    </p:spTree>
    <p:extLst>
      <p:ext uri="{BB962C8B-B14F-4D97-AF65-F5344CB8AC3E}">
        <p14:creationId xmlns:p14="http://schemas.microsoft.com/office/powerpoint/2010/main" val="3278794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17407A91-1DFF-8770-7748-AF2158461356}"/>
              </a:ext>
            </a:extLst>
          </p:cNvPr>
          <p:cNvSpPr>
            <a:spLocks noGrp="1"/>
          </p:cNvSpPr>
          <p:nvPr>
            <p:ph type="title" idx="6"/>
          </p:nvPr>
        </p:nvSpPr>
        <p:spPr>
          <a:xfrm>
            <a:off x="1048449" y="1770700"/>
            <a:ext cx="3295931" cy="723900"/>
          </a:xfrm>
        </p:spPr>
        <p:txBody>
          <a:bodyPr/>
          <a:lstStyle/>
          <a:p>
            <a:r>
              <a:rPr lang="en-US" dirty="0"/>
              <a:t>Versioning</a:t>
            </a:r>
          </a:p>
        </p:txBody>
      </p:sp>
      <p:sp>
        <p:nvSpPr>
          <p:cNvPr id="26" name="Title 25">
            <a:extLst>
              <a:ext uri="{FF2B5EF4-FFF2-40B4-BE49-F238E27FC236}">
                <a16:creationId xmlns:a16="http://schemas.microsoft.com/office/drawing/2014/main" id="{F39EFE2A-0A0C-C0BA-FE15-40581F1F211B}"/>
              </a:ext>
            </a:extLst>
          </p:cNvPr>
          <p:cNvSpPr>
            <a:spLocks noGrp="1"/>
          </p:cNvSpPr>
          <p:nvPr>
            <p:ph type="title" idx="8"/>
          </p:nvPr>
        </p:nvSpPr>
        <p:spPr>
          <a:xfrm>
            <a:off x="4799619" y="1770700"/>
            <a:ext cx="3741480" cy="723900"/>
          </a:xfrm>
        </p:spPr>
        <p:txBody>
          <a:bodyPr/>
          <a:lstStyle/>
          <a:p>
            <a:r>
              <a:rPr lang="en-US" sz="4000" dirty="0"/>
              <a:t>Error Messaging</a:t>
            </a:r>
          </a:p>
        </p:txBody>
      </p:sp>
      <p:sp>
        <p:nvSpPr>
          <p:cNvPr id="29" name="Title 1">
            <a:extLst>
              <a:ext uri="{FF2B5EF4-FFF2-40B4-BE49-F238E27FC236}">
                <a16:creationId xmlns:a16="http://schemas.microsoft.com/office/drawing/2014/main" id="{0D43DB09-B1C9-7BA8-0E0B-3C20EECFD1BA}"/>
              </a:ext>
            </a:extLst>
          </p:cNvPr>
          <p:cNvSpPr>
            <a:spLocks noGrp="1"/>
          </p:cNvSpPr>
          <p:nvPr>
            <p:ph type="title"/>
          </p:nvPr>
        </p:nvSpPr>
        <p:spPr>
          <a:xfrm>
            <a:off x="938499" y="445025"/>
            <a:ext cx="5824041" cy="941400"/>
          </a:xfrm>
        </p:spPr>
        <p:txBody>
          <a:bodyPr/>
          <a:lstStyle/>
          <a:p>
            <a:r>
              <a:rPr lang="en-US" sz="4000" dirty="0"/>
              <a:t>Versioning and Error Handling</a:t>
            </a:r>
          </a:p>
        </p:txBody>
      </p:sp>
      <p:sp>
        <p:nvSpPr>
          <p:cNvPr id="30" name="TextBox 29">
            <a:extLst>
              <a:ext uri="{FF2B5EF4-FFF2-40B4-BE49-F238E27FC236}">
                <a16:creationId xmlns:a16="http://schemas.microsoft.com/office/drawing/2014/main" id="{764A333D-FB6F-0A31-D317-0F09B107C78C}"/>
              </a:ext>
            </a:extLst>
          </p:cNvPr>
          <p:cNvSpPr txBox="1"/>
          <p:nvPr/>
        </p:nvSpPr>
        <p:spPr>
          <a:xfrm>
            <a:off x="1225899" y="2525486"/>
            <a:ext cx="3346101" cy="2246769"/>
          </a:xfrm>
          <a:prstGeom prst="rect">
            <a:avLst/>
          </a:prstGeom>
          <a:noFill/>
        </p:spPr>
        <p:txBody>
          <a:bodyPr wrap="square" rtlCol="0">
            <a:spAutoFit/>
          </a:bodyPr>
          <a:lstStyle/>
          <a:p>
            <a:pPr algn="ctr"/>
            <a:r>
              <a:rPr lang="en-US" sz="2000" dirty="0">
                <a:solidFill>
                  <a:schemeClr val="bg1"/>
                </a:solidFill>
                <a:latin typeface="+mn-lt"/>
              </a:rPr>
              <a:t>Indicates the version of the API being used. This is important for clients to ensure backward compatibility and handle changes in the API over time.</a:t>
            </a:r>
          </a:p>
        </p:txBody>
      </p:sp>
      <p:sp>
        <p:nvSpPr>
          <p:cNvPr id="31" name="TextBox 30">
            <a:extLst>
              <a:ext uri="{FF2B5EF4-FFF2-40B4-BE49-F238E27FC236}">
                <a16:creationId xmlns:a16="http://schemas.microsoft.com/office/drawing/2014/main" id="{69F0BF44-F24F-581A-B0CF-7868ADB14E0E}"/>
              </a:ext>
            </a:extLst>
          </p:cNvPr>
          <p:cNvSpPr txBox="1"/>
          <p:nvPr/>
        </p:nvSpPr>
        <p:spPr>
          <a:xfrm>
            <a:off x="4885173" y="2494600"/>
            <a:ext cx="3655926" cy="2246769"/>
          </a:xfrm>
          <a:prstGeom prst="rect">
            <a:avLst/>
          </a:prstGeom>
          <a:noFill/>
        </p:spPr>
        <p:txBody>
          <a:bodyPr wrap="square" rtlCol="0">
            <a:spAutoFit/>
          </a:bodyPr>
          <a:lstStyle/>
          <a:p>
            <a:pPr algn="ctr"/>
            <a:r>
              <a:rPr lang="en-US" sz="2000" b="0" i="0" dirty="0">
                <a:solidFill>
                  <a:schemeClr val="bg1"/>
                </a:solidFill>
                <a:effectLst/>
                <a:latin typeface="+mn-lt"/>
              </a:rPr>
              <a:t>Metadata that provides information about errors, including error codes, human-readable descriptions, and potentially links to more information on how to resolve the error.</a:t>
            </a:r>
            <a:endParaRPr lang="en-US" sz="1600" dirty="0">
              <a:solidFill>
                <a:schemeClr val="bg1"/>
              </a:solidFill>
              <a:latin typeface="+mn-lt"/>
            </a:endParaRPr>
          </a:p>
        </p:txBody>
      </p:sp>
    </p:spTree>
    <p:extLst>
      <p:ext uri="{BB962C8B-B14F-4D97-AF65-F5344CB8AC3E}">
        <p14:creationId xmlns:p14="http://schemas.microsoft.com/office/powerpoint/2010/main" val="161047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DEEP-DIVE</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look at REST and why Hypermedia is so important</a:t>
            </a:r>
            <a:endParaRPr dirty="0"/>
          </a:p>
        </p:txBody>
      </p:sp>
      <p:sp>
        <p:nvSpPr>
          <p:cNvPr id="181" name="Google Shape;181;p40"/>
          <p:cNvSpPr txBox="1">
            <a:spLocks noGrp="1"/>
          </p:cNvSpPr>
          <p:nvPr>
            <p:ph type="title" idx="2"/>
          </p:nvPr>
        </p:nvSpPr>
        <p:spPr>
          <a:xfrm>
            <a:off x="5913818" y="2620790"/>
            <a:ext cx="229646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 EXAMPLES</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do we implement Hypermedia in Web API?</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METADATA</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do we need Hypermedia in ASP.NET Web API?</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14;p44">
            <a:extLst>
              <a:ext uri="{FF2B5EF4-FFF2-40B4-BE49-F238E27FC236}">
                <a16:creationId xmlns:a16="http://schemas.microsoft.com/office/drawing/2014/main" id="{F6E635CB-C082-22E1-1D6B-5E8B65B0DF5B}"/>
              </a:ext>
            </a:extLst>
          </p:cNvPr>
          <p:cNvSpPr txBox="1">
            <a:spLocks/>
          </p:cNvSpPr>
          <p:nvPr/>
        </p:nvSpPr>
        <p:spPr>
          <a:xfrm>
            <a:off x="938500" y="445025"/>
            <a:ext cx="46293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sz="3600" dirty="0">
                <a:solidFill>
                  <a:schemeClr val="accent1"/>
                </a:solidFill>
              </a:rPr>
              <a:t>Agenda</a:t>
            </a:r>
            <a:endParaRPr lang="en-US" sz="2400" dirty="0">
              <a:solidFill>
                <a:schemeClr val="accent1"/>
              </a:solidFill>
            </a:endParaRPr>
          </a:p>
        </p:txBody>
      </p:sp>
      <p:cxnSp>
        <p:nvCxnSpPr>
          <p:cNvPr id="3" name="Google Shape;216;p44">
            <a:extLst>
              <a:ext uri="{FF2B5EF4-FFF2-40B4-BE49-F238E27FC236}">
                <a16:creationId xmlns:a16="http://schemas.microsoft.com/office/drawing/2014/main" id="{7FA5CD5F-ABAE-A260-7EEA-5F4031A91CC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4B34690-A2E0-8C8D-B55B-843A341FD74D}"/>
              </a:ext>
            </a:extLst>
          </p:cNvPr>
          <p:cNvSpPr>
            <a:spLocks noGrp="1"/>
          </p:cNvSpPr>
          <p:nvPr>
            <p:ph type="title"/>
          </p:nvPr>
        </p:nvSpPr>
        <p:spPr>
          <a:xfrm>
            <a:off x="938499" y="445025"/>
            <a:ext cx="6455189" cy="941400"/>
          </a:xfrm>
        </p:spPr>
        <p:txBody>
          <a:bodyPr/>
          <a:lstStyle/>
          <a:p>
            <a:r>
              <a:rPr lang="en-US" sz="3200" dirty="0"/>
              <a:t>Other Areas for Hypermedia</a:t>
            </a:r>
          </a:p>
        </p:txBody>
      </p:sp>
      <p:graphicFrame>
        <p:nvGraphicFramePr>
          <p:cNvPr id="14" name="Diagram 13">
            <a:extLst>
              <a:ext uri="{FF2B5EF4-FFF2-40B4-BE49-F238E27FC236}">
                <a16:creationId xmlns:a16="http://schemas.microsoft.com/office/drawing/2014/main" id="{546FD57F-7FE4-5380-BC2E-8E8CDA0308B1}"/>
              </a:ext>
            </a:extLst>
          </p:cNvPr>
          <p:cNvGraphicFramePr/>
          <p:nvPr>
            <p:extLst>
              <p:ext uri="{D42A27DB-BD31-4B8C-83A1-F6EECF244321}">
                <p14:modId xmlns:p14="http://schemas.microsoft.com/office/powerpoint/2010/main" val="3223069277"/>
              </p:ext>
            </p:extLst>
          </p:nvPr>
        </p:nvGraphicFramePr>
        <p:xfrm>
          <a:off x="1429812" y="998912"/>
          <a:ext cx="703089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descr="Hashtag with solid fill">
            <a:extLst>
              <a:ext uri="{FF2B5EF4-FFF2-40B4-BE49-F238E27FC236}">
                <a16:creationId xmlns:a16="http://schemas.microsoft.com/office/drawing/2014/main" id="{5023E599-2CB8-E417-2E98-66C58AB3D4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2326" y="1344176"/>
            <a:ext cx="914400" cy="914400"/>
          </a:xfrm>
          <a:prstGeom prst="rect">
            <a:avLst/>
          </a:prstGeom>
        </p:spPr>
      </p:pic>
      <p:pic>
        <p:nvPicPr>
          <p:cNvPr id="22" name="Graphic 21" descr="Connected with solid fill">
            <a:extLst>
              <a:ext uri="{FF2B5EF4-FFF2-40B4-BE49-F238E27FC236}">
                <a16:creationId xmlns:a16="http://schemas.microsoft.com/office/drawing/2014/main" id="{8F0540F7-E55F-8093-3D25-85D4B245FE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40523" y="2571750"/>
            <a:ext cx="914400" cy="914400"/>
          </a:xfrm>
          <a:prstGeom prst="rect">
            <a:avLst/>
          </a:prstGeom>
        </p:spPr>
      </p:pic>
      <p:pic>
        <p:nvPicPr>
          <p:cNvPr id="24" name="Graphic 23" descr="Lock with solid fill">
            <a:extLst>
              <a:ext uri="{FF2B5EF4-FFF2-40B4-BE49-F238E27FC236}">
                <a16:creationId xmlns:a16="http://schemas.microsoft.com/office/drawing/2014/main" id="{71045CC0-BB76-14DB-910B-601E9F711B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2470" y="3757076"/>
            <a:ext cx="914400" cy="914400"/>
          </a:xfrm>
          <a:prstGeom prst="rect">
            <a:avLst/>
          </a:prstGeom>
        </p:spPr>
      </p:pic>
    </p:spTree>
    <p:extLst>
      <p:ext uri="{BB962C8B-B14F-4D97-AF65-F5344CB8AC3E}">
        <p14:creationId xmlns:p14="http://schemas.microsoft.com/office/powerpoint/2010/main" val="1858279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Short Terms Effects</a:t>
            </a:r>
          </a:p>
        </p:txBody>
      </p:sp>
      <p:graphicFrame>
        <p:nvGraphicFramePr>
          <p:cNvPr id="7" name="Diagram 6">
            <a:extLst>
              <a:ext uri="{FF2B5EF4-FFF2-40B4-BE49-F238E27FC236}">
                <a16:creationId xmlns:a16="http://schemas.microsoft.com/office/drawing/2014/main" id="{BA2E6944-72FA-4E56-54DD-E34798127CCA}"/>
              </a:ext>
            </a:extLst>
          </p:cNvPr>
          <p:cNvGraphicFramePr/>
          <p:nvPr>
            <p:extLst>
              <p:ext uri="{D42A27DB-BD31-4B8C-83A1-F6EECF244321}">
                <p14:modId xmlns:p14="http://schemas.microsoft.com/office/powerpoint/2010/main" val="2935433748"/>
              </p:ext>
            </p:extLst>
          </p:nvPr>
        </p:nvGraphicFramePr>
        <p:xfrm>
          <a:off x="1524000" y="97958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479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E99D2A-2EA3-8A8E-591B-F1BE58CD6B3E}"/>
              </a:ext>
            </a:extLst>
          </p:cNvPr>
          <p:cNvSpPr>
            <a:spLocks noGrp="1"/>
          </p:cNvSpPr>
          <p:nvPr>
            <p:ph type="title"/>
          </p:nvPr>
        </p:nvSpPr>
        <p:spPr/>
        <p:txBody>
          <a:bodyPr/>
          <a:lstStyle/>
          <a:p>
            <a:r>
              <a:rPr lang="en-US" dirty="0"/>
              <a:t>Long Terms Effects</a:t>
            </a:r>
          </a:p>
        </p:txBody>
      </p:sp>
      <p:graphicFrame>
        <p:nvGraphicFramePr>
          <p:cNvPr id="4" name="Diagram 3">
            <a:extLst>
              <a:ext uri="{FF2B5EF4-FFF2-40B4-BE49-F238E27FC236}">
                <a16:creationId xmlns:a16="http://schemas.microsoft.com/office/drawing/2014/main" id="{5AAC87F5-300B-A040-BD02-857C5ACD64C5}"/>
              </a:ext>
            </a:extLst>
          </p:cNvPr>
          <p:cNvGraphicFramePr/>
          <p:nvPr>
            <p:extLst>
              <p:ext uri="{D42A27DB-BD31-4B8C-83A1-F6EECF244321}">
                <p14:modId xmlns:p14="http://schemas.microsoft.com/office/powerpoint/2010/main" val="1002055521"/>
              </p:ext>
            </p:extLst>
          </p:nvPr>
        </p:nvGraphicFramePr>
        <p:xfrm>
          <a:off x="1409700" y="99198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77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AF93-DCAE-C43B-E06F-20E51D3EEDA1}"/>
              </a:ext>
            </a:extLst>
          </p:cNvPr>
          <p:cNvSpPr>
            <a:spLocks noGrp="1"/>
          </p:cNvSpPr>
          <p:nvPr>
            <p:ph type="title"/>
          </p:nvPr>
        </p:nvSpPr>
        <p:spPr>
          <a:xfrm>
            <a:off x="938499" y="445025"/>
            <a:ext cx="6219791" cy="941400"/>
          </a:xfrm>
        </p:spPr>
        <p:txBody>
          <a:bodyPr/>
          <a:lstStyle/>
          <a:p>
            <a:r>
              <a:rPr lang="en-US" dirty="0"/>
              <a:t>Problem Details with Web APIs</a:t>
            </a:r>
          </a:p>
        </p:txBody>
      </p:sp>
      <p:sp>
        <p:nvSpPr>
          <p:cNvPr id="5" name="Text Placeholder 4">
            <a:extLst>
              <a:ext uri="{FF2B5EF4-FFF2-40B4-BE49-F238E27FC236}">
                <a16:creationId xmlns:a16="http://schemas.microsoft.com/office/drawing/2014/main" id="{AAC1E0B5-BA7C-9B11-6660-B78359F84B2C}"/>
              </a:ext>
            </a:extLst>
          </p:cNvPr>
          <p:cNvSpPr>
            <a:spLocks noGrp="1"/>
          </p:cNvSpPr>
          <p:nvPr>
            <p:ph type="body" idx="1"/>
          </p:nvPr>
        </p:nvSpPr>
        <p:spPr>
          <a:xfrm>
            <a:off x="230288" y="1206557"/>
            <a:ext cx="3186900" cy="496737"/>
          </a:xfrm>
        </p:spPr>
        <p:txBody>
          <a:bodyPr/>
          <a:lstStyle/>
          <a:p>
            <a:pPr marL="139700" indent="0">
              <a:buNone/>
            </a:pPr>
            <a:r>
              <a:rPr lang="en-US" sz="1800" dirty="0">
                <a:latin typeface="Consolas" panose="020B0609020204030204" pitchFamily="49" charset="0"/>
              </a:rPr>
              <a:t>HTTP/1.1 403 Forbidden</a:t>
            </a:r>
          </a:p>
        </p:txBody>
      </p:sp>
      <p:sp>
        <p:nvSpPr>
          <p:cNvPr id="9" name="TextBox 8">
            <a:extLst>
              <a:ext uri="{FF2B5EF4-FFF2-40B4-BE49-F238E27FC236}">
                <a16:creationId xmlns:a16="http://schemas.microsoft.com/office/drawing/2014/main" id="{AB650BEF-723E-25F4-39C2-A937AAA5AC38}"/>
              </a:ext>
            </a:extLst>
          </p:cNvPr>
          <p:cNvSpPr txBox="1"/>
          <p:nvPr/>
        </p:nvSpPr>
        <p:spPr>
          <a:xfrm>
            <a:off x="1371600" y="1825132"/>
            <a:ext cx="7185212" cy="3046988"/>
          </a:xfrm>
          <a:prstGeom prst="rect">
            <a:avLst/>
          </a:prstGeom>
          <a:noFill/>
        </p:spPr>
        <p:txBody>
          <a:bodyPr wrap="square">
            <a:spAutoFit/>
          </a:bodyPr>
          <a:lstStyle/>
          <a:p>
            <a:pPr marL="139700" indent="0">
              <a:buNone/>
            </a:pPr>
            <a:r>
              <a:rPr lang="en-US" sz="1600" dirty="0">
                <a:solidFill>
                  <a:schemeClr val="bg1"/>
                </a:solidFill>
                <a:latin typeface="Consolas" panose="020B0609020204030204" pitchFamily="49" charset="0"/>
              </a:rPr>
              <a:t>HTTP/1.1 403 Forbidden</a:t>
            </a:r>
          </a:p>
          <a:p>
            <a:pPr marL="139700" indent="0">
              <a:buNone/>
            </a:pPr>
            <a:r>
              <a:rPr lang="en-US" sz="1600" dirty="0">
                <a:solidFill>
                  <a:schemeClr val="bg1"/>
                </a:solidFill>
                <a:latin typeface="Consolas" panose="020B0609020204030204" pitchFamily="49" charset="0"/>
              </a:rPr>
              <a:t>Content-Type: application/</a:t>
            </a:r>
            <a:r>
              <a:rPr lang="en-US" sz="1600" dirty="0" err="1">
                <a:solidFill>
                  <a:schemeClr val="bg1"/>
                </a:solidFill>
                <a:latin typeface="Consolas" panose="020B0609020204030204" pitchFamily="49" charset="0"/>
              </a:rPr>
              <a:t>problem+json</a:t>
            </a:r>
            <a:endParaRPr lang="en-US" sz="1600" dirty="0">
              <a:solidFill>
                <a:schemeClr val="bg1"/>
              </a:solidFill>
              <a:latin typeface="Consolas" panose="020B0609020204030204" pitchFamily="49" charset="0"/>
            </a:endParaRPr>
          </a:p>
          <a:p>
            <a:pPr marL="139700" indent="0">
              <a:buNone/>
            </a:pPr>
            <a:r>
              <a:rPr lang="en-US" sz="1600" dirty="0">
                <a:solidFill>
                  <a:schemeClr val="bg1"/>
                </a:solidFill>
                <a:latin typeface="Consolas" panose="020B0609020204030204" pitchFamily="49" charset="0"/>
              </a:rPr>
              <a:t>Content-Language: </a:t>
            </a:r>
            <a:r>
              <a:rPr lang="en-US" sz="1600" dirty="0" err="1">
                <a:solidFill>
                  <a:schemeClr val="bg1"/>
                </a:solidFill>
                <a:latin typeface="Consolas" panose="020B0609020204030204" pitchFamily="49" charset="0"/>
              </a:rPr>
              <a:t>en</a:t>
            </a:r>
            <a:endParaRPr lang="en-US" sz="1600" dirty="0">
              <a:solidFill>
                <a:schemeClr val="bg1"/>
              </a:solidFill>
              <a:latin typeface="Consolas" panose="020B0609020204030204" pitchFamily="49" charset="0"/>
            </a:endParaRPr>
          </a:p>
          <a:p>
            <a:pPr marL="139700" indent="0">
              <a:buNone/>
            </a:pPr>
            <a:r>
              <a:rPr lang="en-US" sz="1600" dirty="0">
                <a:solidFill>
                  <a:schemeClr val="bg1"/>
                </a:solidFill>
                <a:latin typeface="Consolas" panose="020B0609020204030204" pitchFamily="49" charset="0"/>
              </a:rPr>
              <a:t> </a:t>
            </a:r>
          </a:p>
          <a:p>
            <a:pPr marL="139700" indent="0">
              <a:buNone/>
            </a:pPr>
            <a:r>
              <a:rPr lang="en-US" sz="1600" dirty="0">
                <a:solidFill>
                  <a:schemeClr val="bg1"/>
                </a:solidFill>
                <a:latin typeface="Consolas" panose="020B0609020204030204" pitchFamily="49" charset="0"/>
              </a:rPr>
              <a:t>{</a:t>
            </a:r>
          </a:p>
          <a:p>
            <a:pPr marL="139700" indent="0">
              <a:buNone/>
            </a:pPr>
            <a:r>
              <a:rPr lang="en-US" sz="1600" dirty="0">
                <a:solidFill>
                  <a:schemeClr val="bg1"/>
                </a:solidFill>
                <a:latin typeface="Consolas" panose="020B0609020204030204" pitchFamily="49" charset="0"/>
              </a:rPr>
              <a:t>  "type": "https://example.com/probs/out-of-credit",</a:t>
            </a:r>
          </a:p>
          <a:p>
            <a:pPr marL="139700" indent="0">
              <a:buNone/>
            </a:pPr>
            <a:r>
              <a:rPr lang="en-US" sz="1600" dirty="0">
                <a:solidFill>
                  <a:schemeClr val="bg1"/>
                </a:solidFill>
                <a:latin typeface="Consolas" panose="020B0609020204030204" pitchFamily="49" charset="0"/>
              </a:rPr>
              <a:t>  "title": "You do not have enough credit.",</a:t>
            </a:r>
          </a:p>
          <a:p>
            <a:pPr marL="139700" indent="0">
              <a:buNone/>
            </a:pPr>
            <a:r>
              <a:rPr lang="en-US" sz="1600" dirty="0">
                <a:solidFill>
                  <a:schemeClr val="bg1"/>
                </a:solidFill>
                <a:latin typeface="Consolas" panose="020B0609020204030204" pitchFamily="49" charset="0"/>
              </a:rPr>
              <a:t>  "detail": "Your current balance is 30, but that costs 50.",</a:t>
            </a:r>
          </a:p>
          <a:p>
            <a:pPr marL="139700" indent="0">
              <a:buNone/>
            </a:pPr>
            <a:r>
              <a:rPr lang="en-US" sz="1600" dirty="0">
                <a:solidFill>
                  <a:schemeClr val="bg1"/>
                </a:solidFill>
                <a:latin typeface="Consolas" panose="020B0609020204030204" pitchFamily="49" charset="0"/>
              </a:rPr>
              <a:t>  "instance": "/account/12345/</a:t>
            </a:r>
            <a:r>
              <a:rPr lang="en-US" sz="1600" dirty="0" err="1">
                <a:solidFill>
                  <a:schemeClr val="bg1"/>
                </a:solidFill>
                <a:latin typeface="Consolas" panose="020B0609020204030204" pitchFamily="49" charset="0"/>
              </a:rPr>
              <a:t>msgs</a:t>
            </a:r>
            <a:r>
              <a:rPr lang="en-US" sz="1600" dirty="0">
                <a:solidFill>
                  <a:schemeClr val="bg1"/>
                </a:solidFill>
                <a:latin typeface="Consolas" panose="020B0609020204030204" pitchFamily="49" charset="0"/>
              </a:rPr>
              <a:t>/</a:t>
            </a:r>
            <a:r>
              <a:rPr lang="en-US" sz="1600" dirty="0" err="1">
                <a:solidFill>
                  <a:schemeClr val="bg1"/>
                </a:solidFill>
                <a:latin typeface="Consolas" panose="020B0609020204030204" pitchFamily="49" charset="0"/>
              </a:rPr>
              <a:t>abc</a:t>
            </a:r>
            <a:r>
              <a:rPr lang="en-US" sz="1600" dirty="0">
                <a:solidFill>
                  <a:schemeClr val="bg1"/>
                </a:solidFill>
                <a:latin typeface="Consolas" panose="020B0609020204030204" pitchFamily="49" charset="0"/>
              </a:rPr>
              <a:t>",</a:t>
            </a:r>
          </a:p>
          <a:p>
            <a:pPr marL="139700" indent="0">
              <a:buNone/>
            </a:pPr>
            <a:r>
              <a:rPr lang="en-US" sz="1600" dirty="0">
                <a:solidFill>
                  <a:schemeClr val="bg1"/>
                </a:solidFill>
                <a:latin typeface="Consolas" panose="020B0609020204030204" pitchFamily="49" charset="0"/>
              </a:rPr>
              <a:t>  "balance": 30,</a:t>
            </a:r>
          </a:p>
          <a:p>
            <a:pPr marL="139700" indent="0">
              <a:buNone/>
            </a:pPr>
            <a:r>
              <a:rPr lang="en-US" sz="1600" dirty="0">
                <a:solidFill>
                  <a:schemeClr val="bg1"/>
                </a:solidFill>
                <a:latin typeface="Consolas" panose="020B0609020204030204" pitchFamily="49" charset="0"/>
              </a:rPr>
              <a:t>  "accounts": ["/account/12345", "/account/67890"]</a:t>
            </a:r>
          </a:p>
          <a:p>
            <a:pPr marL="139700" indent="0">
              <a:buNone/>
            </a:pPr>
            <a:r>
              <a:rPr lang="en-US"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17446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595C4-C536-F03C-F943-D299DEA1564A}"/>
              </a:ext>
            </a:extLst>
          </p:cNvPr>
          <p:cNvSpPr>
            <a:spLocks noGrp="1"/>
          </p:cNvSpPr>
          <p:nvPr>
            <p:ph type="title"/>
          </p:nvPr>
        </p:nvSpPr>
        <p:spPr>
          <a:xfrm>
            <a:off x="938499" y="445025"/>
            <a:ext cx="6291535" cy="941400"/>
          </a:xfrm>
        </p:spPr>
        <p:txBody>
          <a:bodyPr/>
          <a:lstStyle/>
          <a:p>
            <a:r>
              <a:rPr lang="en-US" dirty="0"/>
              <a:t>Problem Details with Web APIs</a:t>
            </a:r>
          </a:p>
        </p:txBody>
      </p:sp>
      <p:sp>
        <p:nvSpPr>
          <p:cNvPr id="3" name="Text Placeholder 2">
            <a:extLst>
              <a:ext uri="{FF2B5EF4-FFF2-40B4-BE49-F238E27FC236}">
                <a16:creationId xmlns:a16="http://schemas.microsoft.com/office/drawing/2014/main" id="{1970DC9A-9BB0-695B-03DA-F7552455375D}"/>
              </a:ext>
            </a:extLst>
          </p:cNvPr>
          <p:cNvSpPr>
            <a:spLocks noGrp="1"/>
          </p:cNvSpPr>
          <p:nvPr>
            <p:ph type="body" idx="1"/>
          </p:nvPr>
        </p:nvSpPr>
        <p:spPr>
          <a:xfrm>
            <a:off x="938500" y="1187824"/>
            <a:ext cx="7999312" cy="3510651"/>
          </a:xfrm>
        </p:spPr>
        <p:txBody>
          <a:bodyPr/>
          <a:lstStyle/>
          <a:p>
            <a:r>
              <a:rPr lang="en-US" b="1" dirty="0"/>
              <a:t>type</a:t>
            </a:r>
            <a:r>
              <a:rPr lang="en-US" dirty="0"/>
              <a:t> set to https://example.com/probs/out-of-credit. The client can dereference this URI to provide more general information about this problem.</a:t>
            </a:r>
          </a:p>
          <a:p>
            <a:r>
              <a:rPr lang="en-US" b="1" dirty="0"/>
              <a:t>title</a:t>
            </a:r>
            <a:r>
              <a:rPr lang="en-US" dirty="0"/>
              <a:t> set to You do not have enough credit. This gives a user a quick understanding of the specific problem.</a:t>
            </a:r>
          </a:p>
          <a:p>
            <a:r>
              <a:rPr lang="en-US" b="1" dirty="0"/>
              <a:t>detail </a:t>
            </a:r>
            <a:r>
              <a:rPr lang="en-US" dirty="0"/>
              <a:t>set</a:t>
            </a:r>
            <a:r>
              <a:rPr lang="en-US" b="1" dirty="0"/>
              <a:t> </a:t>
            </a:r>
            <a:r>
              <a:rPr lang="en-US" dirty="0"/>
              <a:t>to Your current balance is 30, but that costs 50. This goes into more detail about the balance of the account here. Immediately, a user will understand why they are forbidden to access this page and what is needed to resolve the issue</a:t>
            </a:r>
          </a:p>
          <a:p>
            <a:r>
              <a:rPr lang="en-US" b="1" dirty="0"/>
              <a:t>instance</a:t>
            </a:r>
            <a:r>
              <a:rPr lang="en-US" dirty="0"/>
              <a:t> set to /account/12345/</a:t>
            </a:r>
            <a:r>
              <a:rPr lang="en-US" dirty="0" err="1"/>
              <a:t>msgs</a:t>
            </a:r>
            <a:r>
              <a:rPr lang="en-US" dirty="0"/>
              <a:t>/</a:t>
            </a:r>
            <a:r>
              <a:rPr lang="en-US" dirty="0" err="1"/>
              <a:t>abc</a:t>
            </a:r>
            <a:r>
              <a:rPr lang="en-US" dirty="0"/>
              <a:t>. In this case, this will resolve to a log message about the specific instance of the problem. This means a client/user can use this when referencing the issue with the provider.</a:t>
            </a:r>
          </a:p>
          <a:p>
            <a:r>
              <a:rPr lang="en-US" b="1" dirty="0">
                <a:solidFill>
                  <a:srgbClr val="FF0000"/>
                </a:solidFill>
              </a:rPr>
              <a:t>balance</a:t>
            </a:r>
            <a:r>
              <a:rPr lang="en-US" dirty="0"/>
              <a:t> set to 30. This tells the client the current balance of the accounts, which can be passed on to a payments portal or to the user to increase their balance.</a:t>
            </a:r>
          </a:p>
          <a:p>
            <a:r>
              <a:rPr lang="en-US" b="1" dirty="0">
                <a:solidFill>
                  <a:srgbClr val="FF0000"/>
                </a:solidFill>
              </a:rPr>
              <a:t>accounts</a:t>
            </a:r>
            <a:r>
              <a:rPr lang="en-US" dirty="0"/>
              <a:t> set to ["/account/12345","/account/67890"], telling the client the specific accounts related to this problem.</a:t>
            </a:r>
          </a:p>
        </p:txBody>
      </p:sp>
    </p:spTree>
    <p:extLst>
      <p:ext uri="{BB962C8B-B14F-4D97-AF65-F5344CB8AC3E}">
        <p14:creationId xmlns:p14="http://schemas.microsoft.com/office/powerpoint/2010/main" val="354461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689565"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 EXAMPLES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34607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1373325"/>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Code</a:t>
            </a:r>
            <a:endParaRPr dirty="0"/>
          </a:p>
        </p:txBody>
      </p:sp>
      <p:sp>
        <p:nvSpPr>
          <p:cNvPr id="266" name="Google Shape;266;p48"/>
          <p:cNvSpPr txBox="1">
            <a:spLocks noGrp="1"/>
          </p:cNvSpPr>
          <p:nvPr>
            <p:ph type="body" idx="1"/>
          </p:nvPr>
        </p:nvSpPr>
        <p:spPr>
          <a:xfrm>
            <a:off x="5337175" y="2670075"/>
            <a:ext cx="2837400" cy="125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do we implement Hypermedia in Web API?</a:t>
            </a: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descr="Program coding on a computer screen"/>
          <p:cNvPicPr preferRelativeResize="0"/>
          <p:nvPr/>
        </p:nvPicPr>
        <p:blipFill>
          <a:blip r:embed="rId3"/>
          <a:srcRect l="22020" r="22020"/>
          <a:stretch/>
        </p:blipFill>
        <p:spPr>
          <a:xfrm>
            <a:off x="-422250" y="-236700"/>
            <a:ext cx="4714800" cy="5616900"/>
          </a:xfrm>
          <a:prstGeom prst="flowChartDelay">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F6C0-86D5-FC01-FEFF-0A36CA794478}"/>
              </a:ext>
            </a:extLst>
          </p:cNvPr>
          <p:cNvSpPr>
            <a:spLocks noGrp="1"/>
          </p:cNvSpPr>
          <p:nvPr>
            <p:ph type="title"/>
          </p:nvPr>
        </p:nvSpPr>
        <p:spPr/>
        <p:txBody>
          <a:bodyPr/>
          <a:lstStyle/>
          <a:p>
            <a:r>
              <a:rPr lang="en-US" dirty="0"/>
              <a:t>Further Reading</a:t>
            </a:r>
          </a:p>
        </p:txBody>
      </p:sp>
      <p:sp>
        <p:nvSpPr>
          <p:cNvPr id="3" name="Text Placeholder 2">
            <a:extLst>
              <a:ext uri="{FF2B5EF4-FFF2-40B4-BE49-F238E27FC236}">
                <a16:creationId xmlns:a16="http://schemas.microsoft.com/office/drawing/2014/main" id="{5F3AD194-75B0-7B2F-0D14-13818F4E4EC9}"/>
              </a:ext>
            </a:extLst>
          </p:cNvPr>
          <p:cNvSpPr>
            <a:spLocks noGrp="1"/>
          </p:cNvSpPr>
          <p:nvPr>
            <p:ph type="body" idx="1"/>
          </p:nvPr>
        </p:nvSpPr>
        <p:spPr/>
        <p:txBody>
          <a:bodyPr/>
          <a:lstStyle/>
          <a:p>
            <a:pPr marL="127000" indent="0">
              <a:buNone/>
            </a:pPr>
            <a:r>
              <a:rPr lang="en-US" dirty="0"/>
              <a:t>Metadata book</a:t>
            </a:r>
          </a:p>
        </p:txBody>
      </p:sp>
      <p:pic>
        <p:nvPicPr>
          <p:cNvPr id="1026" name="Picture 2" descr="Metadata by Jeffrey Pomerantz - Penguin Books Australia">
            <a:extLst>
              <a:ext uri="{FF2B5EF4-FFF2-40B4-BE49-F238E27FC236}">
                <a16:creationId xmlns:a16="http://schemas.microsoft.com/office/drawing/2014/main" id="{D0B930F5-B62A-9310-70E0-16695ED0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425" y="395750"/>
            <a:ext cx="3107226" cy="439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14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F6C0-86D5-FC01-FEFF-0A36CA794478}"/>
              </a:ext>
            </a:extLst>
          </p:cNvPr>
          <p:cNvSpPr>
            <a:spLocks noGrp="1"/>
          </p:cNvSpPr>
          <p:nvPr>
            <p:ph type="title"/>
          </p:nvPr>
        </p:nvSpPr>
        <p:spPr>
          <a:xfrm>
            <a:off x="4662435" y="1297124"/>
            <a:ext cx="3512140" cy="3117451"/>
          </a:xfrm>
        </p:spPr>
        <p:txBody>
          <a:bodyPr/>
          <a:lstStyle/>
          <a:p>
            <a:r>
              <a:rPr lang="en-US" sz="3200" dirty="0"/>
              <a:t>If you want a framework that has Metadata and Hypermedia out of the box.</a:t>
            </a:r>
          </a:p>
        </p:txBody>
      </p:sp>
      <p:pic>
        <p:nvPicPr>
          <p:cNvPr id="2052" name="Picture 4" descr="OData V4 - Peakboard Extension">
            <a:extLst>
              <a:ext uri="{FF2B5EF4-FFF2-40B4-BE49-F238E27FC236}">
                <a16:creationId xmlns:a16="http://schemas.microsoft.com/office/drawing/2014/main" id="{8BFF4C7D-3220-5841-66C6-5F84FBFB0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84" y="1664467"/>
            <a:ext cx="4347216" cy="244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346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87591" y="2857382"/>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GITHUB REPO HAS ALL OF THE CODE</a:t>
            </a:r>
            <a:endParaRPr sz="3200" dirty="0"/>
          </a:p>
        </p:txBody>
      </p:sp>
      <p:sp>
        <p:nvSpPr>
          <p:cNvPr id="2153" name="Google Shape;2153;p67"/>
          <p:cNvSpPr txBox="1">
            <a:spLocks noGrp="1"/>
          </p:cNvSpPr>
          <p:nvPr>
            <p:ph type="subTitle" idx="1"/>
          </p:nvPr>
        </p:nvSpPr>
        <p:spPr>
          <a:xfrm>
            <a:off x="0" y="4044881"/>
            <a:ext cx="9144000" cy="5443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https://</a:t>
            </a:r>
            <a:r>
              <a:rPr lang="en-US" sz="2400" dirty="0" err="1"/>
              <a:t>github.com</a:t>
            </a:r>
            <a:r>
              <a:rPr lang="en-US" sz="2400" dirty="0"/>
              <a:t>/</a:t>
            </a:r>
            <a:r>
              <a:rPr lang="en-US" sz="2400" dirty="0" err="1"/>
              <a:t>cwoodruff</a:t>
            </a:r>
            <a:r>
              <a:rPr lang="en-US" sz="2400" dirty="0"/>
              <a:t>/web-</a:t>
            </a:r>
            <a:r>
              <a:rPr lang="en-US" sz="2400" dirty="0" err="1"/>
              <a:t>api</a:t>
            </a:r>
            <a:r>
              <a:rPr lang="en-US" sz="2400" dirty="0"/>
              <a:t>-hypermedia-talk</a:t>
            </a:r>
            <a:endParaRPr sz="2400" dirty="0"/>
          </a:p>
        </p:txBody>
      </p:sp>
      <p:cxnSp>
        <p:nvCxnSpPr>
          <p:cNvPr id="2154" name="Google Shape;2154;p67"/>
          <p:cNvCxnSpPr/>
          <p:nvPr/>
        </p:nvCxnSpPr>
        <p:spPr>
          <a:xfrm>
            <a:off x="1415291" y="361862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blue and white circular object with a black background&#10;&#10;Description automatically generated">
            <a:extLst>
              <a:ext uri="{FF2B5EF4-FFF2-40B4-BE49-F238E27FC236}">
                <a16:creationId xmlns:a16="http://schemas.microsoft.com/office/drawing/2014/main" id="{CEF73F70-5116-C8B0-9093-27FF395A2E32}"/>
              </a:ext>
            </a:extLst>
          </p:cNvPr>
          <p:cNvPicPr>
            <a:picLocks noChangeAspect="1"/>
          </p:cNvPicPr>
          <p:nvPr/>
        </p:nvPicPr>
        <p:blipFill>
          <a:blip r:embed="rId3"/>
          <a:stretch>
            <a:fillRect/>
          </a:stretch>
        </p:blipFill>
        <p:spPr>
          <a:xfrm>
            <a:off x="5209022" y="299718"/>
            <a:ext cx="3837844" cy="38378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1924216" y="2832875"/>
            <a:ext cx="7219784"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Chris Woodruff</a:t>
            </a:r>
            <a:endParaRPr dirty="0"/>
          </a:p>
        </p:txBody>
      </p:sp>
      <p:sp>
        <p:nvSpPr>
          <p:cNvPr id="3" name="Subtitle 2">
            <a:extLst>
              <a:ext uri="{FF2B5EF4-FFF2-40B4-BE49-F238E27FC236}">
                <a16:creationId xmlns:a16="http://schemas.microsoft.com/office/drawing/2014/main" id="{A2B43216-D6B8-1242-80FB-431D396198DB}"/>
              </a:ext>
            </a:extLst>
          </p:cNvPr>
          <p:cNvSpPr>
            <a:spLocks noGrp="1"/>
          </p:cNvSpPr>
          <p:nvPr>
            <p:ph type="subTitle"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US" dirty="0" err="1"/>
              <a:t>cwoodruff@live.com</a:t>
            </a:r>
            <a:endParaRPr lang="en-US" dirty="0"/>
          </a:p>
          <a:p>
            <a:pPr marL="0" lvl="0" indent="0" algn="l" rtl="0">
              <a:spcBef>
                <a:spcPts val="0"/>
              </a:spcBef>
              <a:spcAft>
                <a:spcPts val="0"/>
              </a:spcAft>
              <a:buNone/>
            </a:pPr>
            <a:r>
              <a:rPr lang="en-US" dirty="0"/>
              <a:t>616 724 6885</a:t>
            </a:r>
          </a:p>
          <a:p>
            <a:pPr marL="0" lvl="0" indent="0" algn="l" rtl="0">
              <a:spcBef>
                <a:spcPts val="0"/>
              </a:spcBef>
              <a:spcAft>
                <a:spcPts val="0"/>
              </a:spcAft>
              <a:buNone/>
            </a:pPr>
            <a:r>
              <a:rPr lang="en-US" dirty="0"/>
              <a:t>@</a:t>
            </a:r>
            <a:r>
              <a:rPr lang="en-US" dirty="0" err="1"/>
              <a:t>cwoodruff</a:t>
            </a: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4" name="Google Shape;2164;p68"/>
          <p:cNvSpPr/>
          <p:nvPr/>
        </p:nvSpPr>
        <p:spPr>
          <a:xfrm>
            <a:off x="1013409" y="277627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5" name="Google Shape;2165;p68"/>
          <p:cNvGrpSpPr/>
          <p:nvPr/>
        </p:nvGrpSpPr>
        <p:grpSpPr>
          <a:xfrm>
            <a:off x="1462881" y="2776274"/>
            <a:ext cx="346056" cy="345674"/>
            <a:chOff x="3303268" y="3817349"/>
            <a:chExt cx="346056" cy="345674"/>
          </a:xfrm>
        </p:grpSpPr>
        <p:sp>
          <p:nvSpPr>
            <p:cNvPr id="2166" name="Google Shape;2166;p6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8"/>
          <p:cNvGrpSpPr/>
          <p:nvPr/>
        </p:nvGrpSpPr>
        <p:grpSpPr>
          <a:xfrm>
            <a:off x="1911970" y="2776274"/>
            <a:ext cx="346056" cy="345674"/>
            <a:chOff x="3752358" y="3817349"/>
            <a:chExt cx="346056" cy="345674"/>
          </a:xfrm>
        </p:grpSpPr>
        <p:sp>
          <p:nvSpPr>
            <p:cNvPr id="2171" name="Google Shape;2171;p6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3777;p85">
            <a:extLst>
              <a:ext uri="{FF2B5EF4-FFF2-40B4-BE49-F238E27FC236}">
                <a16:creationId xmlns:a16="http://schemas.microsoft.com/office/drawing/2014/main" id="{6DE987F3-C2C3-6BCD-DBF8-5ACF95BF03CF}"/>
              </a:ext>
            </a:extLst>
          </p:cNvPr>
          <p:cNvGrpSpPr/>
          <p:nvPr/>
        </p:nvGrpSpPr>
        <p:grpSpPr>
          <a:xfrm>
            <a:off x="2361059" y="2776274"/>
            <a:ext cx="346024" cy="345674"/>
            <a:chOff x="4201447" y="3817349"/>
            <a:chExt cx="346024" cy="345674"/>
          </a:xfrm>
          <a:solidFill>
            <a:schemeClr val="bg1"/>
          </a:solidFill>
        </p:grpSpPr>
        <p:sp>
          <p:nvSpPr>
            <p:cNvPr id="3" name="Google Shape;13778;p85">
              <a:extLst>
                <a:ext uri="{FF2B5EF4-FFF2-40B4-BE49-F238E27FC236}">
                  <a16:creationId xmlns:a16="http://schemas.microsoft.com/office/drawing/2014/main" id="{7221AD15-51F9-E904-D3E1-FA9488195399}"/>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779;p85">
              <a:extLst>
                <a:ext uri="{FF2B5EF4-FFF2-40B4-BE49-F238E27FC236}">
                  <a16:creationId xmlns:a16="http://schemas.microsoft.com/office/drawing/2014/main" id="{6C602031-9E0B-E566-D42B-03D8E9CB9C19}"/>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2341698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—Roy Fielding</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a:t>
            </a:r>
            <a:r>
              <a:rPr lang="en-US" sz="2400" dirty="0"/>
              <a:t>You can’t have evolvability if clients have their controls baked into their design at deployment. Controls have to be learned on the fly. That’s what hypermedia enables.</a:t>
            </a:r>
            <a:r>
              <a:rPr lang="en" sz="2400" dirty="0"/>
              <a:t>.”</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METADATA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do we need Hypermedia in ASP.NET Web API?</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—Jeffrey Pomerantz</a:t>
            </a:r>
            <a:endParaRPr dirty="0"/>
          </a:p>
        </p:txBody>
      </p:sp>
      <p:sp>
        <p:nvSpPr>
          <p:cNvPr id="201" name="Google Shape;201;p42"/>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“Metadata is a map. Metadata is a means by which the complexity of an object is represented in a simpler form.”</a:t>
            </a:r>
            <a:endParaRPr sz="2800" dirty="0"/>
          </a:p>
        </p:txBody>
      </p:sp>
    </p:spTree>
    <p:extLst>
      <p:ext uri="{BB962C8B-B14F-4D97-AF65-F5344CB8AC3E}">
        <p14:creationId xmlns:p14="http://schemas.microsoft.com/office/powerpoint/2010/main" val="1419807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1" name="Picture 10" descr="Wooden library">
            <a:extLst>
              <a:ext uri="{FF2B5EF4-FFF2-40B4-BE49-F238E27FC236}">
                <a16:creationId xmlns:a16="http://schemas.microsoft.com/office/drawing/2014/main" id="{43E1D742-B7E5-0FAD-1FA7-2C14BABF1945}"/>
              </a:ext>
            </a:extLst>
          </p:cNvPr>
          <p:cNvPicPr>
            <a:picLocks noChangeAspect="1"/>
          </p:cNvPicPr>
          <p:nvPr/>
        </p:nvPicPr>
        <p:blipFill>
          <a:blip r:embed="rId3"/>
          <a:stretch>
            <a:fillRect/>
          </a:stretch>
        </p:blipFill>
        <p:spPr>
          <a:xfrm>
            <a:off x="0" y="0"/>
            <a:ext cx="9144000" cy="6096000"/>
          </a:xfrm>
          <a:prstGeom prst="rect">
            <a:avLst/>
          </a:prstGeom>
        </p:spPr>
      </p:pic>
      <p:sp>
        <p:nvSpPr>
          <p:cNvPr id="259" name="Google Shape;259;p47"/>
          <p:cNvSpPr txBox="1">
            <a:spLocks noGrp="1"/>
          </p:cNvSpPr>
          <p:nvPr>
            <p:ph type="title"/>
          </p:nvPr>
        </p:nvSpPr>
        <p:spPr>
          <a:xfrm>
            <a:off x="5308209" y="248614"/>
            <a:ext cx="3742006" cy="40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Metadata allows a library to be more than a room full of books</a:t>
            </a:r>
            <a:endParaRPr sz="2800" dirty="0"/>
          </a:p>
        </p:txBody>
      </p:sp>
      <p:cxnSp>
        <p:nvCxnSpPr>
          <p:cNvPr id="260" name="Google Shape;260;p47"/>
          <p:cNvCxnSpPr>
            <a:cxnSpLocks/>
          </p:cNvCxnSpPr>
          <p:nvPr/>
        </p:nvCxnSpPr>
        <p:spPr>
          <a:xfrm>
            <a:off x="5308209" y="226453"/>
            <a:ext cx="3596942"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7034-959C-A564-9FE6-AA8A86764D28}"/>
              </a:ext>
            </a:extLst>
          </p:cNvPr>
          <p:cNvSpPr>
            <a:spLocks noGrp="1"/>
          </p:cNvSpPr>
          <p:nvPr>
            <p:ph type="title"/>
          </p:nvPr>
        </p:nvSpPr>
        <p:spPr/>
        <p:txBody>
          <a:bodyPr/>
          <a:lstStyle/>
          <a:p>
            <a:r>
              <a:rPr lang="en-US" dirty="0"/>
              <a:t>What Metadata really is!</a:t>
            </a:r>
          </a:p>
        </p:txBody>
      </p:sp>
      <p:sp>
        <p:nvSpPr>
          <p:cNvPr id="3" name="Google Shape;259;p47">
            <a:extLst>
              <a:ext uri="{FF2B5EF4-FFF2-40B4-BE49-F238E27FC236}">
                <a16:creationId xmlns:a16="http://schemas.microsoft.com/office/drawing/2014/main" id="{57CE298D-F0E4-DAE9-2BF2-69DDFD26AF4A}"/>
              </a:ext>
            </a:extLst>
          </p:cNvPr>
          <p:cNvSpPr txBox="1">
            <a:spLocks/>
          </p:cNvSpPr>
          <p:nvPr/>
        </p:nvSpPr>
        <p:spPr>
          <a:xfrm>
            <a:off x="1025911" y="2651082"/>
            <a:ext cx="7092178" cy="159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Montserrat ExtraBold"/>
              <a:buNone/>
              <a:defRPr sz="30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2pPr>
            <a:lvl3pPr marR="0" lvl="2"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3pPr>
            <a:lvl4pPr marR="0" lvl="3"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4pPr>
            <a:lvl5pPr marR="0" lvl="4"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5pPr>
            <a:lvl6pPr marR="0" lvl="5"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6pPr>
            <a:lvl7pPr marR="0" lvl="6"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7pPr>
            <a:lvl8pPr marR="0" lvl="7"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8pPr>
            <a:lvl9pPr marR="0" lvl="8" algn="l" rtl="0">
              <a:lnSpc>
                <a:spcPct val="100000"/>
              </a:lnSpc>
              <a:spcBef>
                <a:spcPts val="0"/>
              </a:spcBef>
              <a:spcAft>
                <a:spcPts val="0"/>
              </a:spcAft>
              <a:buClr>
                <a:schemeClr val="accent1"/>
              </a:buClr>
              <a:buSzPts val="4800"/>
              <a:buFont typeface="Montserrat"/>
              <a:buNone/>
              <a:defRPr sz="4800" b="0" i="0" u="none" strike="noStrike" cap="none">
                <a:solidFill>
                  <a:schemeClr val="accent1"/>
                </a:solidFill>
                <a:latin typeface="Montserrat"/>
                <a:ea typeface="Montserrat"/>
                <a:cs typeface="Montserrat"/>
                <a:sym typeface="Montserrat"/>
              </a:defRPr>
            </a:lvl9pPr>
          </a:lstStyle>
          <a:p>
            <a:r>
              <a:rPr lang="en-US" sz="6000" dirty="0">
                <a:solidFill>
                  <a:schemeClr val="bg1"/>
                </a:solidFill>
              </a:rPr>
              <a:t>Data about Data</a:t>
            </a:r>
          </a:p>
        </p:txBody>
      </p:sp>
    </p:spTree>
    <p:extLst>
      <p:ext uri="{BB962C8B-B14F-4D97-AF65-F5344CB8AC3E}">
        <p14:creationId xmlns:p14="http://schemas.microsoft.com/office/powerpoint/2010/main" val="1668735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a:ln>
            <a:solidFill>
              <a:schemeClr val="accent1"/>
            </a:solid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 of Metadata for Hypermedia</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group of people looking at a painting&#10;&#10;Description automatically generated">
            <a:extLst>
              <a:ext uri="{FF2B5EF4-FFF2-40B4-BE49-F238E27FC236}">
                <a16:creationId xmlns:a16="http://schemas.microsoft.com/office/drawing/2014/main" id="{9831F1A0-5E91-87E9-AF36-C565696BF098}"/>
              </a:ext>
            </a:extLst>
          </p:cNvPr>
          <p:cNvPicPr>
            <a:picLocks noChangeAspect="1"/>
          </p:cNvPicPr>
          <p:nvPr/>
        </p:nvPicPr>
        <p:blipFill>
          <a:blip r:embed="rId3"/>
          <a:stretch>
            <a:fillRect/>
          </a:stretch>
        </p:blipFill>
        <p:spPr>
          <a:xfrm>
            <a:off x="5715000" y="0"/>
            <a:ext cx="3429000" cy="5143500"/>
          </a:xfrm>
          <a:prstGeom prst="rect">
            <a:avLst/>
          </a:prstGeom>
        </p:spPr>
      </p:pic>
      <p:graphicFrame>
        <p:nvGraphicFramePr>
          <p:cNvPr id="6" name="Table 5">
            <a:extLst>
              <a:ext uri="{FF2B5EF4-FFF2-40B4-BE49-F238E27FC236}">
                <a16:creationId xmlns:a16="http://schemas.microsoft.com/office/drawing/2014/main" id="{C48D9DF9-A6D3-4963-446D-66A3A6F6A5A2}"/>
              </a:ext>
            </a:extLst>
          </p:cNvPr>
          <p:cNvGraphicFramePr>
            <a:graphicFrameLocks noGrp="1"/>
          </p:cNvGraphicFramePr>
          <p:nvPr>
            <p:extLst>
              <p:ext uri="{D42A27DB-BD31-4B8C-83A1-F6EECF244321}">
                <p14:modId xmlns:p14="http://schemas.microsoft.com/office/powerpoint/2010/main" val="3968184913"/>
              </p:ext>
            </p:extLst>
          </p:nvPr>
        </p:nvGraphicFramePr>
        <p:xfrm>
          <a:off x="938500" y="1644650"/>
          <a:ext cx="4629300" cy="1854200"/>
        </p:xfrm>
        <a:graphic>
          <a:graphicData uri="http://schemas.openxmlformats.org/drawingml/2006/table">
            <a:tbl>
              <a:tblPr firstRow="1" bandRow="1">
                <a:tableStyleId>{3C2FFA5D-87B4-456A-9821-1D502468CF0F}</a:tableStyleId>
              </a:tblPr>
              <a:tblGrid>
                <a:gridCol w="2314650">
                  <a:extLst>
                    <a:ext uri="{9D8B030D-6E8A-4147-A177-3AD203B41FA5}">
                      <a16:colId xmlns:a16="http://schemas.microsoft.com/office/drawing/2014/main" val="2079927725"/>
                    </a:ext>
                  </a:extLst>
                </a:gridCol>
                <a:gridCol w="2314650">
                  <a:extLst>
                    <a:ext uri="{9D8B030D-6E8A-4147-A177-3AD203B41FA5}">
                      <a16:colId xmlns:a16="http://schemas.microsoft.com/office/drawing/2014/main" val="2850889604"/>
                    </a:ext>
                  </a:extLst>
                </a:gridCol>
              </a:tblGrid>
              <a:tr h="370840">
                <a:tc>
                  <a:txBody>
                    <a:bodyPr/>
                    <a:lstStyle/>
                    <a:p>
                      <a:r>
                        <a:rPr lang="en-US" sz="1200" dirty="0">
                          <a:solidFill>
                            <a:schemeClr val="tx1"/>
                          </a:solidFill>
                        </a:rPr>
                        <a:t>Metadata Schema Controls</a:t>
                      </a:r>
                    </a:p>
                  </a:txBody>
                  <a:tcPr/>
                </a:tc>
                <a:tc>
                  <a:txBody>
                    <a:bodyPr/>
                    <a:lstStyle/>
                    <a:p>
                      <a:r>
                        <a:rPr lang="en-US" sz="1200" dirty="0">
                          <a:solidFill>
                            <a:schemeClr val="tx1"/>
                          </a:solidFill>
                        </a:rPr>
                        <a:t>Encoding Schema Controls</a:t>
                      </a:r>
                    </a:p>
                  </a:txBody>
                  <a:tcPr/>
                </a:tc>
                <a:extLst>
                  <a:ext uri="{0D108BD9-81ED-4DB2-BD59-A6C34878D82A}">
                    <a16:rowId xmlns:a16="http://schemas.microsoft.com/office/drawing/2014/main" val="351454164"/>
                  </a:ext>
                </a:extLst>
              </a:tr>
              <a:tr h="370840">
                <a:tc>
                  <a:txBody>
                    <a:bodyPr/>
                    <a:lstStyle/>
                    <a:p>
                      <a:r>
                        <a:rPr lang="en-US" sz="1200" dirty="0"/>
                        <a:t>Title:</a:t>
                      </a:r>
                    </a:p>
                  </a:txBody>
                  <a:tcPr/>
                </a:tc>
                <a:tc>
                  <a:txBody>
                    <a:bodyPr/>
                    <a:lstStyle/>
                    <a:p>
                      <a:r>
                        <a:rPr lang="en-US" sz="1200" dirty="0"/>
                        <a:t>Mona Lisa</a:t>
                      </a:r>
                    </a:p>
                  </a:txBody>
                  <a:tcPr/>
                </a:tc>
                <a:extLst>
                  <a:ext uri="{0D108BD9-81ED-4DB2-BD59-A6C34878D82A}">
                    <a16:rowId xmlns:a16="http://schemas.microsoft.com/office/drawing/2014/main" val="401755873"/>
                  </a:ext>
                </a:extLst>
              </a:tr>
              <a:tr h="370840">
                <a:tc>
                  <a:txBody>
                    <a:bodyPr/>
                    <a:lstStyle/>
                    <a:p>
                      <a:r>
                        <a:rPr lang="en-US" sz="1200" dirty="0"/>
                        <a:t>Creator:</a:t>
                      </a:r>
                    </a:p>
                  </a:txBody>
                  <a:tcPr/>
                </a:tc>
                <a:tc>
                  <a:txBody>
                    <a:bodyPr/>
                    <a:lstStyle/>
                    <a:p>
                      <a:r>
                        <a:rPr lang="en-US" sz="1200" dirty="0"/>
                        <a:t>Leonardo, da Vinci, 1452-1519</a:t>
                      </a:r>
                    </a:p>
                  </a:txBody>
                  <a:tcPr/>
                </a:tc>
                <a:extLst>
                  <a:ext uri="{0D108BD9-81ED-4DB2-BD59-A6C34878D82A}">
                    <a16:rowId xmlns:a16="http://schemas.microsoft.com/office/drawing/2014/main" val="3640327327"/>
                  </a:ext>
                </a:extLst>
              </a:tr>
              <a:tr h="370840">
                <a:tc>
                  <a:txBody>
                    <a:bodyPr/>
                    <a:lstStyle/>
                    <a:p>
                      <a:r>
                        <a:rPr lang="en-US" sz="1200" dirty="0"/>
                        <a:t>Date:</a:t>
                      </a:r>
                    </a:p>
                  </a:txBody>
                  <a:tcPr/>
                </a:tc>
                <a:tc>
                  <a:txBody>
                    <a:bodyPr/>
                    <a:lstStyle/>
                    <a:p>
                      <a:r>
                        <a:rPr lang="en-US" sz="1200" dirty="0"/>
                        <a:t>1503-1506</a:t>
                      </a:r>
                    </a:p>
                  </a:txBody>
                  <a:tcPr/>
                </a:tc>
                <a:extLst>
                  <a:ext uri="{0D108BD9-81ED-4DB2-BD59-A6C34878D82A}">
                    <a16:rowId xmlns:a16="http://schemas.microsoft.com/office/drawing/2014/main" val="2757940585"/>
                  </a:ext>
                </a:extLst>
              </a:tr>
              <a:tr h="370840">
                <a:tc>
                  <a:txBody>
                    <a:bodyPr/>
                    <a:lstStyle/>
                    <a:p>
                      <a:r>
                        <a:rPr lang="en-US" sz="1200" dirty="0"/>
                        <a:t>Format:</a:t>
                      </a:r>
                    </a:p>
                  </a:txBody>
                  <a:tcPr/>
                </a:tc>
                <a:tc>
                  <a:txBody>
                    <a:bodyPr/>
                    <a:lstStyle/>
                    <a:p>
                      <a:r>
                        <a:rPr lang="en-US" sz="1200" dirty="0"/>
                        <a:t>Poplar (wood)</a:t>
                      </a:r>
                    </a:p>
                  </a:txBody>
                  <a:tcPr/>
                </a:tc>
                <a:extLst>
                  <a:ext uri="{0D108BD9-81ED-4DB2-BD59-A6C34878D82A}">
                    <a16:rowId xmlns:a16="http://schemas.microsoft.com/office/drawing/2014/main" val="2155920289"/>
                  </a:ext>
                </a:extLst>
              </a:tr>
            </a:tbl>
          </a:graphicData>
        </a:graphic>
      </p:graphicFrame>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2440</TotalTime>
  <Words>1494</Words>
  <Application>Microsoft Office PowerPoint</Application>
  <PresentationFormat>On-screen Show (16:9)</PresentationFormat>
  <Paragraphs>179</Paragraphs>
  <Slides>31</Slides>
  <Notes>17</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Calibri</vt:lpstr>
      <vt:lpstr>Montserrat Medium</vt:lpstr>
      <vt:lpstr>Montserrat</vt:lpstr>
      <vt:lpstr>Montserrat ExtraBold</vt:lpstr>
      <vt:lpstr>Arial Bold</vt:lpstr>
      <vt:lpstr>Consolas</vt:lpstr>
      <vt:lpstr>Montserrat ExtraLight</vt:lpstr>
      <vt:lpstr>Futuristic Background by Slidesgo</vt:lpstr>
      <vt:lpstr>Live! 360 2018</vt:lpstr>
      <vt:lpstr>HYPERMEDIA</vt:lpstr>
      <vt:lpstr>01</vt:lpstr>
      <vt:lpstr>Chris Woodruff</vt:lpstr>
      <vt:lpstr>“You can’t have evolvability if clients have their controls baked into their design at deployment. Controls have to be learned on the fly. That’s what hypermedia enables..”</vt:lpstr>
      <vt:lpstr>METADATA</vt:lpstr>
      <vt:lpstr>“Metadata is a map. Metadata is a means by which the complexity of an object is represented in a simpler form.”</vt:lpstr>
      <vt:lpstr>Metadata allows a library to be more than a room full of books</vt:lpstr>
      <vt:lpstr>What Metadata really is!</vt:lpstr>
      <vt:lpstr>Example of Metadata for Hypermedia</vt:lpstr>
      <vt:lpstr>You all have used Metadata for years!</vt:lpstr>
      <vt:lpstr>DEEP-DIVE</vt:lpstr>
      <vt:lpstr>HATEOAS</vt:lpstr>
      <vt:lpstr>“Hypermedia is a constraint. As in, you either do it or you aren’t doing REST. You can’t have evolvability if clients have their controls baked into their design at deployment. Controls have to be learned on the fly. That’s what hypermedia enables.”</vt:lpstr>
      <vt:lpstr>Let’s look at APIs Results</vt:lpstr>
      <vt:lpstr>Let’s look at  APIs Results</vt:lpstr>
      <vt:lpstr>Resource URL</vt:lpstr>
      <vt:lpstr>Links</vt:lpstr>
      <vt:lpstr>Pagination </vt:lpstr>
      <vt:lpstr>Versioning</vt:lpstr>
      <vt:lpstr>Other Areas for Hypermedia</vt:lpstr>
      <vt:lpstr>Short Terms Effects</vt:lpstr>
      <vt:lpstr>Long Terms Effects</vt:lpstr>
      <vt:lpstr>Problem Details with Web APIs</vt:lpstr>
      <vt:lpstr>Problem Details with Web APIs</vt:lpstr>
      <vt:lpstr>CODE EXAMPLES</vt:lpstr>
      <vt:lpstr>Code</vt:lpstr>
      <vt:lpstr>Further Reading</vt:lpstr>
      <vt:lpstr>If you want a framework that has Metadata and Hypermedia out of the box.</vt:lpstr>
      <vt:lpstr>GITHUB REPO HAS ALL OF THE CODE</vt:lpstr>
      <vt:lpstr>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Chris Woodruff</dc:creator>
  <cp:lastModifiedBy>Chris Woodruff</cp:lastModifiedBy>
  <cp:revision>30</cp:revision>
  <dcterms:modified xsi:type="dcterms:W3CDTF">2024-08-02T01:15:24Z</dcterms:modified>
</cp:coreProperties>
</file>